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5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58" r:id="rId8"/>
    <p:sldId id="259" r:id="rId9"/>
    <p:sldId id="281" r:id="rId10"/>
    <p:sldId id="286" r:id="rId11"/>
    <p:sldId id="262" r:id="rId12"/>
    <p:sldId id="266" r:id="rId13"/>
    <p:sldId id="282" r:id="rId14"/>
    <p:sldId id="278" r:id="rId15"/>
    <p:sldId id="283" r:id="rId16"/>
    <p:sldId id="279" r:id="rId17"/>
    <p:sldId id="290" r:id="rId18"/>
    <p:sldId id="284" r:id="rId19"/>
    <p:sldId id="289" r:id="rId20"/>
    <p:sldId id="285" r:id="rId21"/>
    <p:sldId id="276" r:id="rId22"/>
    <p:sldId id="288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7A4CB-A0E2-466C-9541-F68691C87F4A}" v="104" dt="2021-03-24T08:54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van den Berg" userId="b7f64057-db8e-423a-b2b5-100c21bc0b3b" providerId="ADAL" clId="{1B47A4CB-A0E2-466C-9541-F68691C87F4A}"/>
    <pc:docChg chg="undo custSel addSld delSld modSld sldOrd">
      <pc:chgData name="Valerie van den Berg" userId="b7f64057-db8e-423a-b2b5-100c21bc0b3b" providerId="ADAL" clId="{1B47A4CB-A0E2-466C-9541-F68691C87F4A}" dt="2021-03-29T09:43:33.204" v="1240" actId="20577"/>
      <pc:docMkLst>
        <pc:docMk/>
      </pc:docMkLst>
      <pc:sldChg chg="modSp mod">
        <pc:chgData name="Valerie van den Berg" userId="b7f64057-db8e-423a-b2b5-100c21bc0b3b" providerId="ADAL" clId="{1B47A4CB-A0E2-466C-9541-F68691C87F4A}" dt="2021-03-24T07:52:23.680" v="1" actId="20577"/>
        <pc:sldMkLst>
          <pc:docMk/>
          <pc:sldMk cId="3788715575" sldId="256"/>
        </pc:sldMkLst>
        <pc:spChg chg="mod">
          <ac:chgData name="Valerie van den Berg" userId="b7f64057-db8e-423a-b2b5-100c21bc0b3b" providerId="ADAL" clId="{1B47A4CB-A0E2-466C-9541-F68691C87F4A}" dt="2021-03-24T07:52:23.680" v="1" actId="20577"/>
          <ac:spMkLst>
            <pc:docMk/>
            <pc:sldMk cId="3788715575" sldId="256"/>
            <ac:spMk id="4" creationId="{1E9E6D6B-6CF3-4039-A231-2C51D94D266D}"/>
          </ac:spMkLst>
        </pc:spChg>
      </pc:sldChg>
      <pc:sldChg chg="addSp delSp modSp mod">
        <pc:chgData name="Valerie van den Berg" userId="b7f64057-db8e-423a-b2b5-100c21bc0b3b" providerId="ADAL" clId="{1B47A4CB-A0E2-466C-9541-F68691C87F4A}" dt="2021-03-24T07:57:47.400" v="52" actId="478"/>
        <pc:sldMkLst>
          <pc:docMk/>
          <pc:sldMk cId="4270106566" sldId="257"/>
        </pc:sldMkLst>
        <pc:spChg chg="add del mod">
          <ac:chgData name="Valerie van den Berg" userId="b7f64057-db8e-423a-b2b5-100c21bc0b3b" providerId="ADAL" clId="{1B47A4CB-A0E2-466C-9541-F68691C87F4A}" dt="2021-03-24T07:57:47.400" v="52" actId="478"/>
          <ac:spMkLst>
            <pc:docMk/>
            <pc:sldMk cId="4270106566" sldId="257"/>
            <ac:spMk id="4" creationId="{44475533-1A65-418D-BAAA-40F8C994BA1C}"/>
          </ac:spMkLst>
        </pc:spChg>
        <pc:graphicFrameChg chg="mod">
          <ac:chgData name="Valerie van den Berg" userId="b7f64057-db8e-423a-b2b5-100c21bc0b3b" providerId="ADAL" clId="{1B47A4CB-A0E2-466C-9541-F68691C87F4A}" dt="2021-03-24T07:57:30.631" v="49" actId="20577"/>
          <ac:graphicFrameMkLst>
            <pc:docMk/>
            <pc:sldMk cId="4270106566" sldId="257"/>
            <ac:graphicFrameMk id="25" creationId="{BE2EC001-5D16-43A0-88DD-73AA326A8F9A}"/>
          </ac:graphicFrameMkLst>
        </pc:graphicFrameChg>
      </pc:sldChg>
      <pc:sldChg chg="addSp delSp modSp mod addAnim">
        <pc:chgData name="Valerie van den Berg" userId="b7f64057-db8e-423a-b2b5-100c21bc0b3b" providerId="ADAL" clId="{1B47A4CB-A0E2-466C-9541-F68691C87F4A}" dt="2021-03-24T08:00:40.026" v="76"/>
        <pc:sldMkLst>
          <pc:docMk/>
          <pc:sldMk cId="1707933814" sldId="258"/>
        </pc:sldMkLst>
        <pc:spChg chg="mod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2" creationId="{FDAD4E2A-EABB-4265-9261-95FA8DA3F84D}"/>
          </ac:spMkLst>
        </pc:spChg>
        <pc:spChg chg="del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35" creationId="{79CBD3C9-4E66-426D-948E-7CF4778107E8}"/>
          </ac:spMkLst>
        </pc:spChg>
        <pc:spChg chg="del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37" creationId="{DDB95FCF-AD96-482F-9FB8-CD95725E6EFF}"/>
          </ac:spMkLst>
        </pc:spChg>
        <pc:spChg chg="del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41" creationId="{24AF37F0-1E8F-443E-AA28-4BC6348204B4}"/>
          </ac:spMkLst>
        </pc:spChg>
        <pc:spChg chg="del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43" creationId="{3DBE9D54-6250-40F2-A23A-F9CEBF5F9196}"/>
          </ac:spMkLst>
        </pc:spChg>
        <pc:spChg chg="add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92" creationId="{809C0BCD-BEE9-423F-A51C-BCCD8E5EAADA}"/>
          </ac:spMkLst>
        </pc:spChg>
        <pc:spChg chg="add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93" creationId="{9998D094-42B2-42BA-AA14-E8FBE073A5D8}"/>
          </ac:spMkLst>
        </pc:spChg>
        <pc:spChg chg="add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95" creationId="{63FE6F10-B3AD-4403-94CA-F5115528699D}"/>
          </ac:spMkLst>
        </pc:spChg>
        <pc:spChg chg="add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96" creationId="{364D6A39-A4F7-4B00-9F42-3BC67177DB1F}"/>
          </ac:spMkLst>
        </pc:spChg>
        <pc:spChg chg="add">
          <ac:chgData name="Valerie van den Berg" userId="b7f64057-db8e-423a-b2b5-100c21bc0b3b" providerId="ADAL" clId="{1B47A4CB-A0E2-466C-9541-F68691C87F4A}" dt="2021-03-24T08:00:40.024" v="75" actId="26606"/>
          <ac:spMkLst>
            <pc:docMk/>
            <pc:sldMk cId="1707933814" sldId="258"/>
            <ac:spMk id="198" creationId="{B5D0D97D-7911-4A25-88E2-4D81FD4AB294}"/>
          </ac:spMkLst>
        </pc:spChg>
        <pc:picChg chg="del">
          <ac:chgData name="Valerie van den Berg" userId="b7f64057-db8e-423a-b2b5-100c21bc0b3b" providerId="ADAL" clId="{1B47A4CB-A0E2-466C-9541-F68691C87F4A}" dt="2021-03-24T08:00:33.759" v="72" actId="478"/>
          <ac:picMkLst>
            <pc:docMk/>
            <pc:sldMk cId="1707933814" sldId="258"/>
            <ac:picMk id="3" creationId="{C7C20560-BD47-42B0-B454-CB6E2AFD509E}"/>
          </ac:picMkLst>
        </pc:picChg>
        <pc:picChg chg="add mod">
          <ac:chgData name="Valerie van den Berg" userId="b7f64057-db8e-423a-b2b5-100c21bc0b3b" providerId="ADAL" clId="{1B47A4CB-A0E2-466C-9541-F68691C87F4A}" dt="2021-03-24T08:00:40.024" v="75" actId="26606"/>
          <ac:picMkLst>
            <pc:docMk/>
            <pc:sldMk cId="1707933814" sldId="258"/>
            <ac:picMk id="1026" creationId="{26FAFDB1-F6DD-42E2-A393-80632037D02E}"/>
          </ac:picMkLst>
        </pc:picChg>
        <pc:cxnChg chg="del">
          <ac:chgData name="Valerie van den Berg" userId="b7f64057-db8e-423a-b2b5-100c21bc0b3b" providerId="ADAL" clId="{1B47A4CB-A0E2-466C-9541-F68691C87F4A}" dt="2021-03-24T08:00:40.024" v="75" actId="26606"/>
          <ac:cxnSpMkLst>
            <pc:docMk/>
            <pc:sldMk cId="1707933814" sldId="258"/>
            <ac:cxnSpMk id="139" creationId="{64EEEC00-AD80-4734-BEE6-04CBDEC830C9}"/>
          </ac:cxnSpMkLst>
        </pc:cxnChg>
        <pc:cxnChg chg="del">
          <ac:chgData name="Valerie van den Berg" userId="b7f64057-db8e-423a-b2b5-100c21bc0b3b" providerId="ADAL" clId="{1B47A4CB-A0E2-466C-9541-F68691C87F4A}" dt="2021-03-24T08:00:40.024" v="75" actId="26606"/>
          <ac:cxnSpMkLst>
            <pc:docMk/>
            <pc:sldMk cId="1707933814" sldId="258"/>
            <ac:cxnSpMk id="145" creationId="{E46E6328-0D82-4747-8B39-60373321BB39}"/>
          </ac:cxnSpMkLst>
        </pc:cxnChg>
        <pc:cxnChg chg="add">
          <ac:chgData name="Valerie van den Berg" userId="b7f64057-db8e-423a-b2b5-100c21bc0b3b" providerId="ADAL" clId="{1B47A4CB-A0E2-466C-9541-F68691C87F4A}" dt="2021-03-24T08:00:40.024" v="75" actId="26606"/>
          <ac:cxnSpMkLst>
            <pc:docMk/>
            <pc:sldMk cId="1707933814" sldId="258"/>
            <ac:cxnSpMk id="194" creationId="{8465D64B-59F4-4BDC-B833-A17EF1E04697}"/>
          </ac:cxnSpMkLst>
        </pc:cxnChg>
        <pc:cxnChg chg="add">
          <ac:chgData name="Valerie van den Berg" userId="b7f64057-db8e-423a-b2b5-100c21bc0b3b" providerId="ADAL" clId="{1B47A4CB-A0E2-466C-9541-F68691C87F4A}" dt="2021-03-24T08:00:40.024" v="75" actId="26606"/>
          <ac:cxnSpMkLst>
            <pc:docMk/>
            <pc:sldMk cId="1707933814" sldId="258"/>
            <ac:cxnSpMk id="197" creationId="{13553ADF-88A1-4645-B819-890CA3DF7D5B}"/>
          </ac:cxnSpMkLst>
        </pc:cxnChg>
      </pc:sldChg>
      <pc:sldChg chg="addSp delSp modSp mod">
        <pc:chgData name="Valerie van den Berg" userId="b7f64057-db8e-423a-b2b5-100c21bc0b3b" providerId="ADAL" clId="{1B47A4CB-A0E2-466C-9541-F68691C87F4A}" dt="2021-03-24T08:05:01.941" v="315" actId="1076"/>
        <pc:sldMkLst>
          <pc:docMk/>
          <pc:sldMk cId="933192159" sldId="259"/>
        </pc:sldMkLst>
        <pc:spChg chg="mod">
          <ac:chgData name="Valerie van den Berg" userId="b7f64057-db8e-423a-b2b5-100c21bc0b3b" providerId="ADAL" clId="{1B47A4CB-A0E2-466C-9541-F68691C87F4A}" dt="2021-03-24T08:04:48.711" v="311" actId="1076"/>
          <ac:spMkLst>
            <pc:docMk/>
            <pc:sldMk cId="933192159" sldId="259"/>
            <ac:spMk id="2" creationId="{3500C75F-F0E0-43A1-B9C0-AED5264D5FAD}"/>
          </ac:spMkLst>
        </pc:spChg>
        <pc:spChg chg="mod ord">
          <ac:chgData name="Valerie van den Berg" userId="b7f64057-db8e-423a-b2b5-100c21bc0b3b" providerId="ADAL" clId="{1B47A4CB-A0E2-466C-9541-F68691C87F4A}" dt="2021-03-24T08:05:01.941" v="315" actId="1076"/>
          <ac:spMkLst>
            <pc:docMk/>
            <pc:sldMk cId="933192159" sldId="259"/>
            <ac:spMk id="3" creationId="{9110B8F0-77E6-4985-AEB5-B4A33598BCFC}"/>
          </ac:spMkLst>
        </pc:spChg>
        <pc:spChg chg="add">
          <ac:chgData name="Valerie van den Berg" userId="b7f64057-db8e-423a-b2b5-100c21bc0b3b" providerId="ADAL" clId="{1B47A4CB-A0E2-466C-9541-F68691C87F4A}" dt="2021-03-24T08:04:15.407" v="306" actId="26606"/>
          <ac:spMkLst>
            <pc:docMk/>
            <pc:sldMk cId="933192159" sldId="259"/>
            <ac:spMk id="71" creationId="{BA2EA6A6-CD0C-4CFD-8EC2-AA44F9870331}"/>
          </ac:spMkLst>
        </pc:spChg>
        <pc:picChg chg="del">
          <ac:chgData name="Valerie van den Berg" userId="b7f64057-db8e-423a-b2b5-100c21bc0b3b" providerId="ADAL" clId="{1B47A4CB-A0E2-466C-9541-F68691C87F4A}" dt="2021-03-24T08:03:30.110" v="302" actId="478"/>
          <ac:picMkLst>
            <pc:docMk/>
            <pc:sldMk cId="933192159" sldId="259"/>
            <ac:picMk id="5" creationId="{84CED710-6A02-4FD9-A9DA-687971644696}"/>
          </ac:picMkLst>
        </pc:picChg>
        <pc:picChg chg="add mod">
          <ac:chgData name="Valerie van den Berg" userId="b7f64057-db8e-423a-b2b5-100c21bc0b3b" providerId="ADAL" clId="{1B47A4CB-A0E2-466C-9541-F68691C87F4A}" dt="2021-03-24T08:04:39.270" v="308" actId="14100"/>
          <ac:picMkLst>
            <pc:docMk/>
            <pc:sldMk cId="933192159" sldId="259"/>
            <ac:picMk id="2050" creationId="{51AAEAAF-9C73-40AC-8E15-5D85FC3C4270}"/>
          </ac:picMkLst>
        </pc:picChg>
      </pc:sldChg>
      <pc:sldChg chg="addSp delSp modSp mod setBg">
        <pc:chgData name="Valerie van den Berg" userId="b7f64057-db8e-423a-b2b5-100c21bc0b3b" providerId="ADAL" clId="{1B47A4CB-A0E2-466C-9541-F68691C87F4A}" dt="2021-03-24T08:38:31.430" v="933" actId="26606"/>
        <pc:sldMkLst>
          <pc:docMk/>
          <pc:sldMk cId="212646221" sldId="262"/>
        </pc:sldMkLst>
        <pc:spChg chg="mod">
          <ac:chgData name="Valerie van den Berg" userId="b7f64057-db8e-423a-b2b5-100c21bc0b3b" providerId="ADAL" clId="{1B47A4CB-A0E2-466C-9541-F68691C87F4A}" dt="2021-03-24T08:38:31.430" v="933" actId="26606"/>
          <ac:spMkLst>
            <pc:docMk/>
            <pc:sldMk cId="212646221" sldId="262"/>
            <ac:spMk id="2" creationId="{BC52BA1D-C868-41AF-B449-223BEEE4A3DC}"/>
          </ac:spMkLst>
        </pc:spChg>
        <pc:spChg chg="del">
          <ac:chgData name="Valerie van den Berg" userId="b7f64057-db8e-423a-b2b5-100c21bc0b3b" providerId="ADAL" clId="{1B47A4CB-A0E2-466C-9541-F68691C87F4A}" dt="2021-03-24T08:38:31.430" v="933" actId="26606"/>
          <ac:spMkLst>
            <pc:docMk/>
            <pc:sldMk cId="212646221" sldId="262"/>
            <ac:spMk id="3" creationId="{5D6A0E32-C2AB-44DA-A0AA-F4A521063CF4}"/>
          </ac:spMkLst>
        </pc:spChg>
        <pc:graphicFrameChg chg="add">
          <ac:chgData name="Valerie van den Berg" userId="b7f64057-db8e-423a-b2b5-100c21bc0b3b" providerId="ADAL" clId="{1B47A4CB-A0E2-466C-9541-F68691C87F4A}" dt="2021-03-24T08:38:31.430" v="933" actId="26606"/>
          <ac:graphicFrameMkLst>
            <pc:docMk/>
            <pc:sldMk cId="212646221" sldId="262"/>
            <ac:graphicFrameMk id="5" creationId="{5EB255C1-2025-411D-A2C6-F05BBBDDF9D8}"/>
          </ac:graphicFrameMkLst>
        </pc:graphicFrameChg>
      </pc:sldChg>
      <pc:sldChg chg="addSp delSp modSp mod">
        <pc:chgData name="Valerie van den Berg" userId="b7f64057-db8e-423a-b2b5-100c21bc0b3b" providerId="ADAL" clId="{1B47A4CB-A0E2-466C-9541-F68691C87F4A}" dt="2021-03-24T08:42:28.081" v="971" actId="255"/>
        <pc:sldMkLst>
          <pc:docMk/>
          <pc:sldMk cId="1537232709" sldId="276"/>
        </pc:sldMkLst>
        <pc:spChg chg="mod">
          <ac:chgData name="Valerie van den Berg" userId="b7f64057-db8e-423a-b2b5-100c21bc0b3b" providerId="ADAL" clId="{1B47A4CB-A0E2-466C-9541-F68691C87F4A}" dt="2021-03-24T08:41:24.459" v="957" actId="14100"/>
          <ac:spMkLst>
            <pc:docMk/>
            <pc:sldMk cId="1537232709" sldId="276"/>
            <ac:spMk id="2" creationId="{3500C75F-F0E0-43A1-B9C0-AED5264D5FAD}"/>
          </ac:spMkLst>
        </pc:spChg>
        <pc:spChg chg="mod">
          <ac:chgData name="Valerie van den Berg" userId="b7f64057-db8e-423a-b2b5-100c21bc0b3b" providerId="ADAL" clId="{1B47A4CB-A0E2-466C-9541-F68691C87F4A}" dt="2021-03-24T08:42:28.081" v="971" actId="255"/>
          <ac:spMkLst>
            <pc:docMk/>
            <pc:sldMk cId="1537232709" sldId="276"/>
            <ac:spMk id="3" creationId="{9110B8F0-77E6-4985-AEB5-B4A33598BCFC}"/>
          </ac:spMkLst>
        </pc:spChg>
        <pc:spChg chg="del">
          <ac:chgData name="Valerie van den Berg" userId="b7f64057-db8e-423a-b2b5-100c21bc0b3b" providerId="ADAL" clId="{1B47A4CB-A0E2-466C-9541-F68691C87F4A}" dt="2021-03-24T08:41:11.035" v="955" actId="26606"/>
          <ac:spMkLst>
            <pc:docMk/>
            <pc:sldMk cId="1537232709" sldId="276"/>
            <ac:spMk id="11" creationId="{BA2EA6A6-CD0C-4CFD-8EC2-AA44F9870331}"/>
          </ac:spMkLst>
        </pc:spChg>
        <pc:spChg chg="add">
          <ac:chgData name="Valerie van den Berg" userId="b7f64057-db8e-423a-b2b5-100c21bc0b3b" providerId="ADAL" clId="{1B47A4CB-A0E2-466C-9541-F68691C87F4A}" dt="2021-03-24T08:41:11.035" v="955" actId="26606"/>
          <ac:spMkLst>
            <pc:docMk/>
            <pc:sldMk cId="1537232709" sldId="276"/>
            <ac:spMk id="16" creationId="{B086532B-5A3E-44A5-A0C2-22A0DB316C40}"/>
          </ac:spMkLst>
        </pc:spChg>
        <pc:picChg chg="del mod ord">
          <ac:chgData name="Valerie van den Berg" userId="b7f64057-db8e-423a-b2b5-100c21bc0b3b" providerId="ADAL" clId="{1B47A4CB-A0E2-466C-9541-F68691C87F4A}" dt="2021-03-24T08:41:25.700" v="958" actId="478"/>
          <ac:picMkLst>
            <pc:docMk/>
            <pc:sldMk cId="1537232709" sldId="276"/>
            <ac:picMk id="6" creationId="{74921209-8FB2-485E-98DB-44B85CEA5031}"/>
          </ac:picMkLst>
        </pc:picChg>
      </pc:sldChg>
      <pc:sldChg chg="add del">
        <pc:chgData name="Valerie van den Berg" userId="b7f64057-db8e-423a-b2b5-100c21bc0b3b" providerId="ADAL" clId="{1B47A4CB-A0E2-466C-9541-F68691C87F4A}" dt="2021-03-24T08:39:02.150" v="937" actId="47"/>
        <pc:sldMkLst>
          <pc:docMk/>
          <pc:sldMk cId="3786441761" sldId="278"/>
        </pc:sldMkLst>
      </pc:sldChg>
      <pc:sldChg chg="ord">
        <pc:chgData name="Valerie van den Berg" userId="b7f64057-db8e-423a-b2b5-100c21bc0b3b" providerId="ADAL" clId="{1B47A4CB-A0E2-466C-9541-F68691C87F4A}" dt="2021-03-24T08:39:17.467" v="949"/>
        <pc:sldMkLst>
          <pc:docMk/>
          <pc:sldMk cId="3179135232" sldId="279"/>
        </pc:sldMkLst>
      </pc:sldChg>
      <pc:sldChg chg="addSp delSp modSp mod">
        <pc:chgData name="Valerie van den Berg" userId="b7f64057-db8e-423a-b2b5-100c21bc0b3b" providerId="ADAL" clId="{1B47A4CB-A0E2-466C-9541-F68691C87F4A}" dt="2021-03-24T08:54:41.335" v="1131" actId="20577"/>
        <pc:sldMkLst>
          <pc:docMk/>
          <pc:sldMk cId="45011708" sldId="281"/>
        </pc:sldMkLst>
        <pc:spChg chg="mod">
          <ac:chgData name="Valerie van den Berg" userId="b7f64057-db8e-423a-b2b5-100c21bc0b3b" providerId="ADAL" clId="{1B47A4CB-A0E2-466C-9541-F68691C87F4A}" dt="2021-03-24T08:12:37.921" v="499" actId="26606"/>
          <ac:spMkLst>
            <pc:docMk/>
            <pc:sldMk cId="45011708" sldId="281"/>
            <ac:spMk id="2" creationId="{3500C75F-F0E0-43A1-B9C0-AED5264D5FAD}"/>
          </ac:spMkLst>
        </pc:spChg>
        <pc:spChg chg="del mod">
          <ac:chgData name="Valerie van den Berg" userId="b7f64057-db8e-423a-b2b5-100c21bc0b3b" providerId="ADAL" clId="{1B47A4CB-A0E2-466C-9541-F68691C87F4A}" dt="2021-03-24T08:12:37.921" v="499" actId="26606"/>
          <ac:spMkLst>
            <pc:docMk/>
            <pc:sldMk cId="45011708" sldId="281"/>
            <ac:spMk id="3" creationId="{9110B8F0-77E6-4985-AEB5-B4A33598BCFC}"/>
          </ac:spMkLst>
        </pc:spChg>
        <pc:graphicFrameChg chg="add mod">
          <ac:chgData name="Valerie van den Berg" userId="b7f64057-db8e-423a-b2b5-100c21bc0b3b" providerId="ADAL" clId="{1B47A4CB-A0E2-466C-9541-F68691C87F4A}" dt="2021-03-24T08:54:41.335" v="1131" actId="20577"/>
          <ac:graphicFrameMkLst>
            <pc:docMk/>
            <pc:sldMk cId="45011708" sldId="281"/>
            <ac:graphicFrameMk id="5" creationId="{E7263778-9619-4828-BAE4-E7A8D2288AF9}"/>
          </ac:graphicFrameMkLst>
        </pc:graphicFrameChg>
        <pc:picChg chg="del">
          <ac:chgData name="Valerie van den Berg" userId="b7f64057-db8e-423a-b2b5-100c21bc0b3b" providerId="ADAL" clId="{1B47A4CB-A0E2-466C-9541-F68691C87F4A}" dt="2021-03-24T08:10:41.059" v="395" actId="478"/>
          <ac:picMkLst>
            <pc:docMk/>
            <pc:sldMk cId="45011708" sldId="281"/>
            <ac:picMk id="3074" creationId="{63198730-B98A-49B1-838A-F5E96516930C}"/>
          </ac:picMkLst>
        </pc:picChg>
      </pc:sldChg>
      <pc:sldChg chg="modSp add del mod ord">
        <pc:chgData name="Valerie van den Berg" userId="b7f64057-db8e-423a-b2b5-100c21bc0b3b" providerId="ADAL" clId="{1B47A4CB-A0E2-466C-9541-F68691C87F4A}" dt="2021-03-24T08:39:22.884" v="953"/>
        <pc:sldMkLst>
          <pc:docMk/>
          <pc:sldMk cId="2267841452" sldId="282"/>
        </pc:sldMkLst>
        <pc:spChg chg="mod">
          <ac:chgData name="Valerie van den Berg" userId="b7f64057-db8e-423a-b2b5-100c21bc0b3b" providerId="ADAL" clId="{1B47A4CB-A0E2-466C-9541-F68691C87F4A}" dt="2021-03-24T08:39:11.212" v="947" actId="20577"/>
          <ac:spMkLst>
            <pc:docMk/>
            <pc:sldMk cId="2267841452" sldId="282"/>
            <ac:spMk id="2" creationId="{3500C75F-F0E0-43A1-B9C0-AED5264D5FAD}"/>
          </ac:spMkLst>
        </pc:spChg>
      </pc:sldChg>
      <pc:sldChg chg="ord">
        <pc:chgData name="Valerie van den Berg" userId="b7f64057-db8e-423a-b2b5-100c21bc0b3b" providerId="ADAL" clId="{1B47A4CB-A0E2-466C-9541-F68691C87F4A}" dt="2021-03-24T08:39:21.013" v="951"/>
        <pc:sldMkLst>
          <pc:docMk/>
          <pc:sldMk cId="3400991044" sldId="283"/>
        </pc:sldMkLst>
      </pc:sldChg>
      <pc:sldChg chg="addSp delSp modSp mod">
        <pc:chgData name="Valerie van den Berg" userId="b7f64057-db8e-423a-b2b5-100c21bc0b3b" providerId="ADAL" clId="{1B47A4CB-A0E2-466C-9541-F68691C87F4A}" dt="2021-03-24T08:53:24.321" v="1095" actId="478"/>
        <pc:sldMkLst>
          <pc:docMk/>
          <pc:sldMk cId="2122710728" sldId="284"/>
        </pc:sldMkLst>
        <pc:spChg chg="mod">
          <ac:chgData name="Valerie van den Berg" userId="b7f64057-db8e-423a-b2b5-100c21bc0b3b" providerId="ADAL" clId="{1B47A4CB-A0E2-466C-9541-F68691C87F4A}" dt="2021-03-24T08:52:28.920" v="1051" actId="20577"/>
          <ac:spMkLst>
            <pc:docMk/>
            <pc:sldMk cId="2122710728" sldId="284"/>
            <ac:spMk id="2" creationId="{3500C75F-F0E0-43A1-B9C0-AED5264D5FAD}"/>
          </ac:spMkLst>
        </pc:spChg>
        <pc:spChg chg="del mod">
          <ac:chgData name="Valerie van den Berg" userId="b7f64057-db8e-423a-b2b5-100c21bc0b3b" providerId="ADAL" clId="{1B47A4CB-A0E2-466C-9541-F68691C87F4A}" dt="2021-03-24T08:49:58.960" v="1013" actId="21"/>
          <ac:spMkLst>
            <pc:docMk/>
            <pc:sldMk cId="2122710728" sldId="284"/>
            <ac:spMk id="3" creationId="{9110B8F0-77E6-4985-AEB5-B4A33598BCFC}"/>
          </ac:spMkLst>
        </pc:spChg>
        <pc:spChg chg="add del">
          <ac:chgData name="Valerie van den Berg" userId="b7f64057-db8e-423a-b2b5-100c21bc0b3b" providerId="ADAL" clId="{1B47A4CB-A0E2-466C-9541-F68691C87F4A}" dt="2021-03-24T08:49:48.613" v="1009" actId="26606"/>
          <ac:spMkLst>
            <pc:docMk/>
            <pc:sldMk cId="2122710728" sldId="284"/>
            <ac:spMk id="73" creationId="{FB71362F-6305-42A2-8633-285CE3813B1A}"/>
          </ac:spMkLst>
        </pc:spChg>
        <pc:spChg chg="add del">
          <ac:chgData name="Valerie van den Berg" userId="b7f64057-db8e-423a-b2b5-100c21bc0b3b" providerId="ADAL" clId="{1B47A4CB-A0E2-466C-9541-F68691C87F4A}" dt="2021-03-24T08:49:48.613" v="1009" actId="26606"/>
          <ac:spMkLst>
            <pc:docMk/>
            <pc:sldMk cId="2122710728" sldId="284"/>
            <ac:spMk id="75" creationId="{611F50C1-F708-485D-B1A9-65873AB21768}"/>
          </ac:spMkLst>
        </pc:spChg>
        <pc:spChg chg="add del">
          <ac:chgData name="Valerie van den Berg" userId="b7f64057-db8e-423a-b2b5-100c21bc0b3b" providerId="ADAL" clId="{1B47A4CB-A0E2-466C-9541-F68691C87F4A}" dt="2021-03-24T08:49:48.613" v="1009" actId="26606"/>
          <ac:spMkLst>
            <pc:docMk/>
            <pc:sldMk cId="2122710728" sldId="284"/>
            <ac:spMk id="79" creationId="{DB48365C-39E4-41C6-B96C-26408CCFA7EE}"/>
          </ac:spMkLst>
        </pc:spChg>
        <pc:spChg chg="add del">
          <ac:chgData name="Valerie van den Berg" userId="b7f64057-db8e-423a-b2b5-100c21bc0b3b" providerId="ADAL" clId="{1B47A4CB-A0E2-466C-9541-F68691C87F4A}" dt="2021-03-24T08:49:48.613" v="1009" actId="26606"/>
          <ac:spMkLst>
            <pc:docMk/>
            <pc:sldMk cId="2122710728" sldId="284"/>
            <ac:spMk id="81" creationId="{86C03931-92CB-4E6A-822B-50DE062110B8}"/>
          </ac:spMkLst>
        </pc:spChg>
        <pc:spChg chg="add del">
          <ac:chgData name="Valerie van den Berg" userId="b7f64057-db8e-423a-b2b5-100c21bc0b3b" providerId="ADAL" clId="{1B47A4CB-A0E2-466C-9541-F68691C87F4A}" dt="2021-03-24T08:49:48.613" v="1009" actId="26606"/>
          <ac:spMkLst>
            <pc:docMk/>
            <pc:sldMk cId="2122710728" sldId="284"/>
            <ac:spMk id="85" creationId="{25217770-871E-441F-AD70-16C1E0D561D5}"/>
          </ac:spMkLst>
        </pc:spChg>
        <pc:spChg chg="add del">
          <ac:chgData name="Valerie van den Berg" userId="b7f64057-db8e-423a-b2b5-100c21bc0b3b" providerId="ADAL" clId="{1B47A4CB-A0E2-466C-9541-F68691C87F4A}" dt="2021-03-24T08:49:48.613" v="1009" actId="26606"/>
          <ac:spMkLst>
            <pc:docMk/>
            <pc:sldMk cId="2122710728" sldId="284"/>
            <ac:spMk id="87" creationId="{FA31D9BD-07E7-4FED-9A0B-DD9B6EC49B7A}"/>
          </ac:spMkLst>
        </pc:spChg>
        <pc:spChg chg="add del">
          <ac:chgData name="Valerie van den Berg" userId="b7f64057-db8e-423a-b2b5-100c21bc0b3b" providerId="ADAL" clId="{1B47A4CB-A0E2-466C-9541-F68691C87F4A}" dt="2021-03-24T08:49:48.613" v="1009" actId="26606"/>
          <ac:spMkLst>
            <pc:docMk/>
            <pc:sldMk cId="2122710728" sldId="284"/>
            <ac:spMk id="89" creationId="{83F450D6-4ADD-4996-A79D-C5304C2F9AAD}"/>
          </ac:spMkLst>
        </pc:spChg>
        <pc:picChg chg="add mod ord">
          <ac:chgData name="Valerie van den Berg" userId="b7f64057-db8e-423a-b2b5-100c21bc0b3b" providerId="ADAL" clId="{1B47A4CB-A0E2-466C-9541-F68691C87F4A}" dt="2021-03-24T08:50:06.233" v="1016" actId="14100"/>
          <ac:picMkLst>
            <pc:docMk/>
            <pc:sldMk cId="2122710728" sldId="284"/>
            <ac:picMk id="5" creationId="{67C5F53D-581C-4F38-9767-546BB6AC4593}"/>
          </ac:picMkLst>
        </pc:picChg>
        <pc:picChg chg="add del mod">
          <ac:chgData name="Valerie van den Berg" userId="b7f64057-db8e-423a-b2b5-100c21bc0b3b" providerId="ADAL" clId="{1B47A4CB-A0E2-466C-9541-F68691C87F4A}" dt="2021-03-24T08:47:49.282" v="983" actId="478"/>
          <ac:picMkLst>
            <pc:docMk/>
            <pc:sldMk cId="2122710728" sldId="284"/>
            <ac:picMk id="3074" creationId="{B1CBC660-0396-433C-9E60-1B5B226969C7}"/>
          </ac:picMkLst>
        </pc:picChg>
        <pc:picChg chg="add del mod ord">
          <ac:chgData name="Valerie van den Berg" userId="b7f64057-db8e-423a-b2b5-100c21bc0b3b" providerId="ADAL" clId="{1B47A4CB-A0E2-466C-9541-F68691C87F4A}" dt="2021-03-24T08:53:24.321" v="1095" actId="478"/>
          <ac:picMkLst>
            <pc:docMk/>
            <pc:sldMk cId="2122710728" sldId="284"/>
            <ac:picMk id="3076" creationId="{FA76DAA5-9212-4E86-8A48-D1EAF06561A7}"/>
          </ac:picMkLst>
        </pc:picChg>
        <pc:picChg chg="del mod ord">
          <ac:chgData name="Valerie van den Berg" userId="b7f64057-db8e-423a-b2b5-100c21bc0b3b" providerId="ADAL" clId="{1B47A4CB-A0E2-466C-9541-F68691C87F4A}" dt="2021-03-24T08:47:49.282" v="983" actId="478"/>
          <ac:picMkLst>
            <pc:docMk/>
            <pc:sldMk cId="2122710728" sldId="284"/>
            <ac:picMk id="4098" creationId="{662C9AE9-BAB6-432A-8A21-8A1DE35C524D}"/>
          </ac:picMkLst>
        </pc:picChg>
        <pc:cxnChg chg="add del">
          <ac:chgData name="Valerie van den Berg" userId="b7f64057-db8e-423a-b2b5-100c21bc0b3b" providerId="ADAL" clId="{1B47A4CB-A0E2-466C-9541-F68691C87F4A}" dt="2021-03-24T08:49:48.613" v="1009" actId="26606"/>
          <ac:cxnSpMkLst>
            <pc:docMk/>
            <pc:sldMk cId="2122710728" sldId="284"/>
            <ac:cxnSpMk id="77" creationId="{BAF7F52A-561E-4CE4-A251-1565CF80F23D}"/>
          </ac:cxnSpMkLst>
        </pc:cxnChg>
        <pc:cxnChg chg="add del">
          <ac:chgData name="Valerie van den Berg" userId="b7f64057-db8e-423a-b2b5-100c21bc0b3b" providerId="ADAL" clId="{1B47A4CB-A0E2-466C-9541-F68691C87F4A}" dt="2021-03-24T08:49:48.613" v="1009" actId="26606"/>
          <ac:cxnSpMkLst>
            <pc:docMk/>
            <pc:sldMk cId="2122710728" sldId="284"/>
            <ac:cxnSpMk id="83" creationId="{45D924A8-0CBC-4398-8B74-63D26D33B8DF}"/>
          </ac:cxnSpMkLst>
        </pc:cxnChg>
      </pc:sldChg>
      <pc:sldChg chg="addSp delSp modSp add mod">
        <pc:chgData name="Valerie van den Berg" userId="b7f64057-db8e-423a-b2b5-100c21bc0b3b" providerId="ADAL" clId="{1B47A4CB-A0E2-466C-9541-F68691C87F4A}" dt="2021-03-29T09:42:55.652" v="1165" actId="20577"/>
        <pc:sldMkLst>
          <pc:docMk/>
          <pc:sldMk cId="397992623" sldId="286"/>
        </pc:sldMkLst>
        <pc:spChg chg="mod">
          <ac:chgData name="Valerie van den Berg" userId="b7f64057-db8e-423a-b2b5-100c21bc0b3b" providerId="ADAL" clId="{1B47A4CB-A0E2-466C-9541-F68691C87F4A}" dt="2021-03-24T08:35:56.154" v="510" actId="26606"/>
          <ac:spMkLst>
            <pc:docMk/>
            <pc:sldMk cId="397992623" sldId="286"/>
            <ac:spMk id="2" creationId="{3500C75F-F0E0-43A1-B9C0-AED5264D5FAD}"/>
          </ac:spMkLst>
        </pc:spChg>
        <pc:spChg chg="add del mod">
          <ac:chgData name="Valerie van den Berg" userId="b7f64057-db8e-423a-b2b5-100c21bc0b3b" providerId="ADAL" clId="{1B47A4CB-A0E2-466C-9541-F68691C87F4A}" dt="2021-03-24T08:35:56.154" v="510" actId="26606"/>
          <ac:spMkLst>
            <pc:docMk/>
            <pc:sldMk cId="397992623" sldId="286"/>
            <ac:spMk id="4" creationId="{C48352DA-672C-4A19-AEFD-818A084CF752}"/>
          </ac:spMkLst>
        </pc:spChg>
        <pc:spChg chg="add del">
          <ac:chgData name="Valerie van den Berg" userId="b7f64057-db8e-423a-b2b5-100c21bc0b3b" providerId="ADAL" clId="{1B47A4CB-A0E2-466C-9541-F68691C87F4A}" dt="2021-03-24T08:35:46.868" v="507" actId="26606"/>
          <ac:spMkLst>
            <pc:docMk/>
            <pc:sldMk cId="397992623" sldId="286"/>
            <ac:spMk id="12" creationId="{809C0BCD-BEE9-423F-A51C-BCCD8E5EAADA}"/>
          </ac:spMkLst>
        </pc:spChg>
        <pc:spChg chg="add del">
          <ac:chgData name="Valerie van den Berg" userId="b7f64057-db8e-423a-b2b5-100c21bc0b3b" providerId="ADAL" clId="{1B47A4CB-A0E2-466C-9541-F68691C87F4A}" dt="2021-03-24T08:35:46.868" v="507" actId="26606"/>
          <ac:spMkLst>
            <pc:docMk/>
            <pc:sldMk cId="397992623" sldId="286"/>
            <ac:spMk id="14" creationId="{9998D094-42B2-42BA-AA14-E8FBE073A5D8}"/>
          </ac:spMkLst>
        </pc:spChg>
        <pc:spChg chg="add del">
          <ac:chgData name="Valerie van den Berg" userId="b7f64057-db8e-423a-b2b5-100c21bc0b3b" providerId="ADAL" clId="{1B47A4CB-A0E2-466C-9541-F68691C87F4A}" dt="2021-03-24T08:35:56.136" v="509" actId="26606"/>
          <ac:spMkLst>
            <pc:docMk/>
            <pc:sldMk cId="397992623" sldId="286"/>
            <ac:spMk id="20" creationId="{176049D7-366E-4AC9-B689-460CC28F8E70}"/>
          </ac:spMkLst>
        </pc:spChg>
        <pc:spChg chg="add del">
          <ac:chgData name="Valerie van den Berg" userId="b7f64057-db8e-423a-b2b5-100c21bc0b3b" providerId="ADAL" clId="{1B47A4CB-A0E2-466C-9541-F68691C87F4A}" dt="2021-03-24T08:35:56.136" v="509" actId="26606"/>
          <ac:spMkLst>
            <pc:docMk/>
            <pc:sldMk cId="397992623" sldId="286"/>
            <ac:spMk id="21" creationId="{79CBD3C9-4E66-426D-948E-7CF4778107E8}"/>
          </ac:spMkLst>
        </pc:spChg>
        <pc:spChg chg="add del">
          <ac:chgData name="Valerie van den Berg" userId="b7f64057-db8e-423a-b2b5-100c21bc0b3b" providerId="ADAL" clId="{1B47A4CB-A0E2-466C-9541-F68691C87F4A}" dt="2021-03-24T08:35:56.136" v="509" actId="26606"/>
          <ac:spMkLst>
            <pc:docMk/>
            <pc:sldMk cId="397992623" sldId="286"/>
            <ac:spMk id="23" creationId="{DDB95FCF-AD96-482F-9FB8-CD95725E6EFF}"/>
          </ac:spMkLst>
        </pc:spChg>
        <pc:spChg chg="add del">
          <ac:chgData name="Valerie van den Berg" userId="b7f64057-db8e-423a-b2b5-100c21bc0b3b" providerId="ADAL" clId="{1B47A4CB-A0E2-466C-9541-F68691C87F4A}" dt="2021-03-24T08:35:56.136" v="509" actId="26606"/>
          <ac:spMkLst>
            <pc:docMk/>
            <pc:sldMk cId="397992623" sldId="286"/>
            <ac:spMk id="24" creationId="{4AD45A04-4150-4943-BB06-EEEDDD73BFCE}"/>
          </ac:spMkLst>
        </pc:spChg>
        <pc:spChg chg="add del">
          <ac:chgData name="Valerie van den Berg" userId="b7f64057-db8e-423a-b2b5-100c21bc0b3b" providerId="ADAL" clId="{1B47A4CB-A0E2-466C-9541-F68691C87F4A}" dt="2021-03-24T08:35:56.136" v="509" actId="26606"/>
          <ac:spMkLst>
            <pc:docMk/>
            <pc:sldMk cId="397992623" sldId="286"/>
            <ac:spMk id="26" creationId="{2ED84DD6-8A68-4994-8094-8DDBE89BF353}"/>
          </ac:spMkLst>
        </pc:spChg>
        <pc:spChg chg="add">
          <ac:chgData name="Valerie van den Berg" userId="b7f64057-db8e-423a-b2b5-100c21bc0b3b" providerId="ADAL" clId="{1B47A4CB-A0E2-466C-9541-F68691C87F4A}" dt="2021-03-24T08:35:56.154" v="510" actId="26606"/>
          <ac:spMkLst>
            <pc:docMk/>
            <pc:sldMk cId="397992623" sldId="286"/>
            <ac:spMk id="28" creationId="{BA2EA6A6-CD0C-4CFD-8EC2-AA44F9870331}"/>
          </ac:spMkLst>
        </pc:spChg>
        <pc:spChg chg="add mod">
          <ac:chgData name="Valerie van den Berg" userId="b7f64057-db8e-423a-b2b5-100c21bc0b3b" providerId="ADAL" clId="{1B47A4CB-A0E2-466C-9541-F68691C87F4A}" dt="2021-03-29T09:42:55.652" v="1165" actId="20577"/>
          <ac:spMkLst>
            <pc:docMk/>
            <pc:sldMk cId="397992623" sldId="286"/>
            <ac:spMk id="29" creationId="{C48352DA-672C-4A19-AEFD-818A084CF752}"/>
          </ac:spMkLst>
        </pc:spChg>
        <pc:graphicFrameChg chg="del mod">
          <ac:chgData name="Valerie van den Berg" userId="b7f64057-db8e-423a-b2b5-100c21bc0b3b" providerId="ADAL" clId="{1B47A4CB-A0E2-466C-9541-F68691C87F4A}" dt="2021-03-24T08:35:32.610" v="504" actId="21"/>
          <ac:graphicFrameMkLst>
            <pc:docMk/>
            <pc:sldMk cId="397992623" sldId="286"/>
            <ac:graphicFrameMk id="5" creationId="{E7263778-9619-4828-BAE4-E7A8D2288AF9}"/>
          </ac:graphicFrameMkLst>
        </pc:graphicFrameChg>
        <pc:picChg chg="add mod">
          <ac:chgData name="Valerie van den Berg" userId="b7f64057-db8e-423a-b2b5-100c21bc0b3b" providerId="ADAL" clId="{1B47A4CB-A0E2-466C-9541-F68691C87F4A}" dt="2021-03-24T08:35:56.154" v="510" actId="26606"/>
          <ac:picMkLst>
            <pc:docMk/>
            <pc:sldMk cId="397992623" sldId="286"/>
            <ac:picMk id="7" creationId="{5F5E42C6-CBF6-4E06-91FA-E5DF50D9D7F6}"/>
          </ac:picMkLst>
        </pc:picChg>
        <pc:cxnChg chg="add del">
          <ac:chgData name="Valerie van den Berg" userId="b7f64057-db8e-423a-b2b5-100c21bc0b3b" providerId="ADAL" clId="{1B47A4CB-A0E2-466C-9541-F68691C87F4A}" dt="2021-03-24T08:35:46.868" v="507" actId="26606"/>
          <ac:cxnSpMkLst>
            <pc:docMk/>
            <pc:sldMk cId="397992623" sldId="286"/>
            <ac:cxnSpMk id="16" creationId="{8465D64B-59F4-4BDC-B833-A17EF1E04697}"/>
          </ac:cxnSpMkLst>
        </pc:cxnChg>
        <pc:cxnChg chg="add del">
          <ac:chgData name="Valerie van den Berg" userId="b7f64057-db8e-423a-b2b5-100c21bc0b3b" providerId="ADAL" clId="{1B47A4CB-A0E2-466C-9541-F68691C87F4A}" dt="2021-03-24T08:35:46.868" v="507" actId="26606"/>
          <ac:cxnSpMkLst>
            <pc:docMk/>
            <pc:sldMk cId="397992623" sldId="286"/>
            <ac:cxnSpMk id="18" creationId="{63FED537-3AF1-4C36-9904-77B6A54D27B5}"/>
          </ac:cxnSpMkLst>
        </pc:cxnChg>
        <pc:cxnChg chg="add del">
          <ac:chgData name="Valerie van den Berg" userId="b7f64057-db8e-423a-b2b5-100c21bc0b3b" providerId="ADAL" clId="{1B47A4CB-A0E2-466C-9541-F68691C87F4A}" dt="2021-03-24T08:35:56.136" v="509" actId="26606"/>
          <ac:cxnSpMkLst>
            <pc:docMk/>
            <pc:sldMk cId="397992623" sldId="286"/>
            <ac:cxnSpMk id="22" creationId="{BC9E91F8-C4AE-4EB0-8B76-FF3F3FC7183D}"/>
          </ac:cxnSpMkLst>
        </pc:cxnChg>
        <pc:cxnChg chg="add del">
          <ac:chgData name="Valerie van den Berg" userId="b7f64057-db8e-423a-b2b5-100c21bc0b3b" providerId="ADAL" clId="{1B47A4CB-A0E2-466C-9541-F68691C87F4A}" dt="2021-03-24T08:35:56.136" v="509" actId="26606"/>
          <ac:cxnSpMkLst>
            <pc:docMk/>
            <pc:sldMk cId="397992623" sldId="286"/>
            <ac:cxnSpMk id="25" creationId="{64EEEC00-AD80-4734-BEE6-04CBDEC830C9}"/>
          </ac:cxnSpMkLst>
        </pc:cxnChg>
      </pc:sldChg>
      <pc:sldChg chg="modSp add mod">
        <pc:chgData name="Valerie van den Berg" userId="b7f64057-db8e-423a-b2b5-100c21bc0b3b" providerId="ADAL" clId="{1B47A4CB-A0E2-466C-9541-F68691C87F4A}" dt="2021-03-29T09:43:33.204" v="1240" actId="20577"/>
        <pc:sldMkLst>
          <pc:docMk/>
          <pc:sldMk cId="3741922478" sldId="287"/>
        </pc:sldMkLst>
        <pc:spChg chg="mod">
          <ac:chgData name="Valerie van den Berg" userId="b7f64057-db8e-423a-b2b5-100c21bc0b3b" providerId="ADAL" clId="{1B47A4CB-A0E2-466C-9541-F68691C87F4A}" dt="2021-03-29T09:43:33.204" v="1240" actId="20577"/>
          <ac:spMkLst>
            <pc:docMk/>
            <pc:sldMk cId="3741922478" sldId="287"/>
            <ac:spMk id="3" creationId="{9110B8F0-77E6-4985-AEB5-B4A33598BCFC}"/>
          </ac:spMkLst>
        </pc:spChg>
      </pc:sldChg>
      <pc:sldChg chg="modSp add mod">
        <pc:chgData name="Valerie van den Berg" userId="b7f64057-db8e-423a-b2b5-100c21bc0b3b" providerId="ADAL" clId="{1B47A4CB-A0E2-466C-9541-F68691C87F4A}" dt="2021-03-24T08:42:19.783" v="970" actId="255"/>
        <pc:sldMkLst>
          <pc:docMk/>
          <pc:sldMk cId="9267603" sldId="288"/>
        </pc:sldMkLst>
        <pc:spChg chg="mod">
          <ac:chgData name="Valerie van den Berg" userId="b7f64057-db8e-423a-b2b5-100c21bc0b3b" providerId="ADAL" clId="{1B47A4CB-A0E2-466C-9541-F68691C87F4A}" dt="2021-03-24T08:42:19.783" v="970" actId="255"/>
          <ac:spMkLst>
            <pc:docMk/>
            <pc:sldMk cId="9267603" sldId="288"/>
            <ac:spMk id="3" creationId="{9110B8F0-77E6-4985-AEB5-B4A33598BCFC}"/>
          </ac:spMkLst>
        </pc:spChg>
      </pc:sldChg>
      <pc:sldChg chg="add">
        <pc:chgData name="Valerie van den Berg" userId="b7f64057-db8e-423a-b2b5-100c21bc0b3b" providerId="ADAL" clId="{1B47A4CB-A0E2-466C-9541-F68691C87F4A}" dt="2021-03-24T08:45:18.686" v="974" actId="2890"/>
        <pc:sldMkLst>
          <pc:docMk/>
          <pc:sldMk cId="3430119197" sldId="289"/>
        </pc:sldMkLst>
      </pc:sldChg>
      <pc:sldChg chg="addSp delSp modSp add mod ord addAnim delAnim">
        <pc:chgData name="Valerie van den Berg" userId="b7f64057-db8e-423a-b2b5-100c21bc0b3b" providerId="ADAL" clId="{1B47A4CB-A0E2-466C-9541-F68691C87F4A}" dt="2021-03-24T08:53:17.830" v="1094"/>
        <pc:sldMkLst>
          <pc:docMk/>
          <pc:sldMk cId="219252752" sldId="290"/>
        </pc:sldMkLst>
        <pc:spChg chg="mod">
          <ac:chgData name="Valerie van den Berg" userId="b7f64057-db8e-423a-b2b5-100c21bc0b3b" providerId="ADAL" clId="{1B47A4CB-A0E2-466C-9541-F68691C87F4A}" dt="2021-03-24T08:53:07.549" v="1091" actId="26606"/>
          <ac:spMkLst>
            <pc:docMk/>
            <pc:sldMk cId="219252752" sldId="290"/>
            <ac:spMk id="2" creationId="{3500C75F-F0E0-43A1-B9C0-AED5264D5FAD}"/>
          </ac:spMkLst>
        </pc:spChg>
        <pc:spChg chg="add del">
          <ac:chgData name="Valerie van den Berg" userId="b7f64057-db8e-423a-b2b5-100c21bc0b3b" providerId="ADAL" clId="{1B47A4CB-A0E2-466C-9541-F68691C87F4A}" dt="2021-03-24T08:52:49.408" v="1074" actId="26606"/>
          <ac:spMkLst>
            <pc:docMk/>
            <pc:sldMk cId="219252752" sldId="290"/>
            <ac:spMk id="73" creationId="{809C0BCD-BEE9-423F-A51C-BCCD8E5EAADA}"/>
          </ac:spMkLst>
        </pc:spChg>
        <pc:spChg chg="add del">
          <ac:chgData name="Valerie van den Berg" userId="b7f64057-db8e-423a-b2b5-100c21bc0b3b" providerId="ADAL" clId="{1B47A4CB-A0E2-466C-9541-F68691C87F4A}" dt="2021-03-24T08:52:49.408" v="1074" actId="26606"/>
          <ac:spMkLst>
            <pc:docMk/>
            <pc:sldMk cId="219252752" sldId="290"/>
            <ac:spMk id="75" creationId="{9998D094-42B2-42BA-AA14-E8FBE073A5D8}"/>
          </ac:spMkLst>
        </pc:spChg>
        <pc:spChg chg="add del">
          <ac:chgData name="Valerie van den Berg" userId="b7f64057-db8e-423a-b2b5-100c21bc0b3b" providerId="ADAL" clId="{1B47A4CB-A0E2-466C-9541-F68691C87F4A}" dt="2021-03-24T08:52:49.408" v="1074" actId="26606"/>
          <ac:spMkLst>
            <pc:docMk/>
            <pc:sldMk cId="219252752" sldId="290"/>
            <ac:spMk id="79" creationId="{E455C987-ED28-46CA-ACFD-871FF101DC1F}"/>
          </ac:spMkLst>
        </pc:spChg>
        <pc:spChg chg="add del">
          <ac:chgData name="Valerie van den Berg" userId="b7f64057-db8e-423a-b2b5-100c21bc0b3b" providerId="ADAL" clId="{1B47A4CB-A0E2-466C-9541-F68691C87F4A}" dt="2021-03-24T08:52:49.408" v="1074" actId="26606"/>
          <ac:spMkLst>
            <pc:docMk/>
            <pc:sldMk cId="219252752" sldId="290"/>
            <ac:spMk id="81" creationId="{A09530D1-E1B7-4679-A6ED-D82EB77AAC8E}"/>
          </ac:spMkLst>
        </pc:spChg>
        <pc:spChg chg="add del">
          <ac:chgData name="Valerie van den Berg" userId="b7f64057-db8e-423a-b2b5-100c21bc0b3b" providerId="ADAL" clId="{1B47A4CB-A0E2-466C-9541-F68691C87F4A}" dt="2021-03-24T08:52:51.230" v="1077" actId="26606"/>
          <ac:spMkLst>
            <pc:docMk/>
            <pc:sldMk cId="219252752" sldId="290"/>
            <ac:spMk id="85" creationId="{B5D0D97D-7911-4A25-88E2-4D81FD4AB294}"/>
          </ac:spMkLst>
        </pc:spChg>
        <pc:spChg chg="add del">
          <ac:chgData name="Valerie van den Berg" userId="b7f64057-db8e-423a-b2b5-100c21bc0b3b" providerId="ADAL" clId="{1B47A4CB-A0E2-466C-9541-F68691C87F4A}" dt="2021-03-24T08:52:51.230" v="1077" actId="26606"/>
          <ac:spMkLst>
            <pc:docMk/>
            <pc:sldMk cId="219252752" sldId="290"/>
            <ac:spMk id="3078" creationId="{809C0BCD-BEE9-423F-A51C-BCCD8E5EAADA}"/>
          </ac:spMkLst>
        </pc:spChg>
        <pc:spChg chg="add del">
          <ac:chgData name="Valerie van den Berg" userId="b7f64057-db8e-423a-b2b5-100c21bc0b3b" providerId="ADAL" clId="{1B47A4CB-A0E2-466C-9541-F68691C87F4A}" dt="2021-03-24T08:52:51.230" v="1077" actId="26606"/>
          <ac:spMkLst>
            <pc:docMk/>
            <pc:sldMk cId="219252752" sldId="290"/>
            <ac:spMk id="3079" creationId="{9998D094-42B2-42BA-AA14-E8FBE073A5D8}"/>
          </ac:spMkLst>
        </pc:spChg>
        <pc:spChg chg="add del">
          <ac:chgData name="Valerie van den Berg" userId="b7f64057-db8e-423a-b2b5-100c21bc0b3b" providerId="ADAL" clId="{1B47A4CB-A0E2-466C-9541-F68691C87F4A}" dt="2021-03-24T08:52:51.230" v="1077" actId="26606"/>
          <ac:spMkLst>
            <pc:docMk/>
            <pc:sldMk cId="219252752" sldId="290"/>
            <ac:spMk id="3081" creationId="{63FE6F10-B3AD-4403-94CA-F5115528699D}"/>
          </ac:spMkLst>
        </pc:spChg>
        <pc:spChg chg="add del">
          <ac:chgData name="Valerie van den Berg" userId="b7f64057-db8e-423a-b2b5-100c21bc0b3b" providerId="ADAL" clId="{1B47A4CB-A0E2-466C-9541-F68691C87F4A}" dt="2021-03-24T08:52:51.230" v="1077" actId="26606"/>
          <ac:spMkLst>
            <pc:docMk/>
            <pc:sldMk cId="219252752" sldId="290"/>
            <ac:spMk id="3082" creationId="{364D6A39-A4F7-4B00-9F42-3BC67177DB1F}"/>
          </ac:spMkLst>
        </pc:spChg>
        <pc:spChg chg="add del">
          <ac:chgData name="Valerie van den Berg" userId="b7f64057-db8e-423a-b2b5-100c21bc0b3b" providerId="ADAL" clId="{1B47A4CB-A0E2-466C-9541-F68691C87F4A}" dt="2021-03-24T08:52:51.926" v="1079" actId="26606"/>
          <ac:spMkLst>
            <pc:docMk/>
            <pc:sldMk cId="219252752" sldId="290"/>
            <ac:spMk id="3085" creationId="{79CBD3C9-4E66-426D-948E-7CF4778107E8}"/>
          </ac:spMkLst>
        </pc:spChg>
        <pc:spChg chg="add del">
          <ac:chgData name="Valerie van den Berg" userId="b7f64057-db8e-423a-b2b5-100c21bc0b3b" providerId="ADAL" clId="{1B47A4CB-A0E2-466C-9541-F68691C87F4A}" dt="2021-03-24T08:52:51.926" v="1079" actId="26606"/>
          <ac:spMkLst>
            <pc:docMk/>
            <pc:sldMk cId="219252752" sldId="290"/>
            <ac:spMk id="3086" creationId="{DDB95FCF-AD96-482F-9FB8-CD95725E6EFF}"/>
          </ac:spMkLst>
        </pc:spChg>
        <pc:spChg chg="add del">
          <ac:chgData name="Valerie van den Berg" userId="b7f64057-db8e-423a-b2b5-100c21bc0b3b" providerId="ADAL" clId="{1B47A4CB-A0E2-466C-9541-F68691C87F4A}" dt="2021-03-24T08:52:51.926" v="1079" actId="26606"/>
          <ac:spMkLst>
            <pc:docMk/>
            <pc:sldMk cId="219252752" sldId="290"/>
            <ac:spMk id="3089" creationId="{8A2FDFB1-2B6D-49EB-B6C0-FA923806E0AF}"/>
          </ac:spMkLst>
        </pc:spChg>
        <pc:spChg chg="add del">
          <ac:chgData name="Valerie van den Berg" userId="b7f64057-db8e-423a-b2b5-100c21bc0b3b" providerId="ADAL" clId="{1B47A4CB-A0E2-466C-9541-F68691C87F4A}" dt="2021-03-24T08:52:57.160" v="1082" actId="26606"/>
          <ac:spMkLst>
            <pc:docMk/>
            <pc:sldMk cId="219252752" sldId="290"/>
            <ac:spMk id="3091" creationId="{809C0BCD-BEE9-423F-A51C-BCCD8E5EAADA}"/>
          </ac:spMkLst>
        </pc:spChg>
        <pc:spChg chg="add del">
          <ac:chgData name="Valerie van den Berg" userId="b7f64057-db8e-423a-b2b5-100c21bc0b3b" providerId="ADAL" clId="{1B47A4CB-A0E2-466C-9541-F68691C87F4A}" dt="2021-03-24T08:52:57.160" v="1082" actId="26606"/>
          <ac:spMkLst>
            <pc:docMk/>
            <pc:sldMk cId="219252752" sldId="290"/>
            <ac:spMk id="3092" creationId="{9998D094-42B2-42BA-AA14-E8FBE073A5D8}"/>
          </ac:spMkLst>
        </pc:spChg>
        <pc:spChg chg="add del">
          <ac:chgData name="Valerie van den Berg" userId="b7f64057-db8e-423a-b2b5-100c21bc0b3b" providerId="ADAL" clId="{1B47A4CB-A0E2-466C-9541-F68691C87F4A}" dt="2021-03-24T08:52:57.160" v="1082" actId="26606"/>
          <ac:spMkLst>
            <pc:docMk/>
            <pc:sldMk cId="219252752" sldId="290"/>
            <ac:spMk id="3094" creationId="{E455C987-ED28-46CA-ACFD-871FF101DC1F}"/>
          </ac:spMkLst>
        </pc:spChg>
        <pc:spChg chg="add del">
          <ac:chgData name="Valerie van den Berg" userId="b7f64057-db8e-423a-b2b5-100c21bc0b3b" providerId="ADAL" clId="{1B47A4CB-A0E2-466C-9541-F68691C87F4A}" dt="2021-03-24T08:52:57.160" v="1082" actId="26606"/>
          <ac:spMkLst>
            <pc:docMk/>
            <pc:sldMk cId="219252752" sldId="290"/>
            <ac:spMk id="3095" creationId="{A09530D1-E1B7-4679-A6ED-D82EB77AAC8E}"/>
          </ac:spMkLst>
        </pc:spChg>
        <pc:spChg chg="add del">
          <ac:chgData name="Valerie van den Berg" userId="b7f64057-db8e-423a-b2b5-100c21bc0b3b" providerId="ADAL" clId="{1B47A4CB-A0E2-466C-9541-F68691C87F4A}" dt="2021-03-24T08:52:59.925" v="1084" actId="26606"/>
          <ac:spMkLst>
            <pc:docMk/>
            <pc:sldMk cId="219252752" sldId="290"/>
            <ac:spMk id="3098" creationId="{809C0BCD-BEE9-423F-A51C-BCCD8E5EAADA}"/>
          </ac:spMkLst>
        </pc:spChg>
        <pc:spChg chg="add del">
          <ac:chgData name="Valerie van den Berg" userId="b7f64057-db8e-423a-b2b5-100c21bc0b3b" providerId="ADAL" clId="{1B47A4CB-A0E2-466C-9541-F68691C87F4A}" dt="2021-03-24T08:52:59.925" v="1084" actId="26606"/>
          <ac:spMkLst>
            <pc:docMk/>
            <pc:sldMk cId="219252752" sldId="290"/>
            <ac:spMk id="3099" creationId="{9998D094-42B2-42BA-AA14-E8FBE073A5D8}"/>
          </ac:spMkLst>
        </pc:spChg>
        <pc:spChg chg="add del">
          <ac:chgData name="Valerie van den Berg" userId="b7f64057-db8e-423a-b2b5-100c21bc0b3b" providerId="ADAL" clId="{1B47A4CB-A0E2-466C-9541-F68691C87F4A}" dt="2021-03-24T08:53:02.556" v="1086" actId="26606"/>
          <ac:spMkLst>
            <pc:docMk/>
            <pc:sldMk cId="219252752" sldId="290"/>
            <ac:spMk id="3103" creationId="{809C0BCD-BEE9-423F-A51C-BCCD8E5EAADA}"/>
          </ac:spMkLst>
        </pc:spChg>
        <pc:spChg chg="add del">
          <ac:chgData name="Valerie van den Berg" userId="b7f64057-db8e-423a-b2b5-100c21bc0b3b" providerId="ADAL" clId="{1B47A4CB-A0E2-466C-9541-F68691C87F4A}" dt="2021-03-24T08:53:02.556" v="1086" actId="26606"/>
          <ac:spMkLst>
            <pc:docMk/>
            <pc:sldMk cId="219252752" sldId="290"/>
            <ac:spMk id="3104" creationId="{9998D094-42B2-42BA-AA14-E8FBE073A5D8}"/>
          </ac:spMkLst>
        </pc:spChg>
        <pc:spChg chg="add del">
          <ac:chgData name="Valerie van den Berg" userId="b7f64057-db8e-423a-b2b5-100c21bc0b3b" providerId="ADAL" clId="{1B47A4CB-A0E2-466C-9541-F68691C87F4A}" dt="2021-03-24T08:53:02.556" v="1086" actId="26606"/>
          <ac:spMkLst>
            <pc:docMk/>
            <pc:sldMk cId="219252752" sldId="290"/>
            <ac:spMk id="3106" creationId="{8677094E-F0FE-4EC2-9511-5A411A2E1154}"/>
          </ac:spMkLst>
        </pc:spChg>
        <pc:spChg chg="add del">
          <ac:chgData name="Valerie van den Berg" userId="b7f64057-db8e-423a-b2b5-100c21bc0b3b" providerId="ADAL" clId="{1B47A4CB-A0E2-466C-9541-F68691C87F4A}" dt="2021-03-24T08:53:02.556" v="1086" actId="26606"/>
          <ac:spMkLst>
            <pc:docMk/>
            <pc:sldMk cId="219252752" sldId="290"/>
            <ac:spMk id="3107" creationId="{E0E1ADA3-256B-436F-BB84-15BF272B4BC8}"/>
          </ac:spMkLst>
        </pc:spChg>
        <pc:spChg chg="add del">
          <ac:chgData name="Valerie van den Berg" userId="b7f64057-db8e-423a-b2b5-100c21bc0b3b" providerId="ADAL" clId="{1B47A4CB-A0E2-466C-9541-F68691C87F4A}" dt="2021-03-24T08:53:02.556" v="1086" actId="26606"/>
          <ac:spMkLst>
            <pc:docMk/>
            <pc:sldMk cId="219252752" sldId="290"/>
            <ac:spMk id="3109" creationId="{5C091E65-5627-4CC0-82AA-74A3C89D7CF7}"/>
          </ac:spMkLst>
        </pc:spChg>
        <pc:spChg chg="add del">
          <ac:chgData name="Valerie van den Berg" userId="b7f64057-db8e-423a-b2b5-100c21bc0b3b" providerId="ADAL" clId="{1B47A4CB-A0E2-466C-9541-F68691C87F4A}" dt="2021-03-24T08:53:05.520" v="1088" actId="26606"/>
          <ac:spMkLst>
            <pc:docMk/>
            <pc:sldMk cId="219252752" sldId="290"/>
            <ac:spMk id="3111" creationId="{809C0BCD-BEE9-423F-A51C-BCCD8E5EAADA}"/>
          </ac:spMkLst>
        </pc:spChg>
        <pc:spChg chg="add del">
          <ac:chgData name="Valerie van den Berg" userId="b7f64057-db8e-423a-b2b5-100c21bc0b3b" providerId="ADAL" clId="{1B47A4CB-A0E2-466C-9541-F68691C87F4A}" dt="2021-03-24T08:53:05.520" v="1088" actId="26606"/>
          <ac:spMkLst>
            <pc:docMk/>
            <pc:sldMk cId="219252752" sldId="290"/>
            <ac:spMk id="3112" creationId="{9998D094-42B2-42BA-AA14-E8FBE073A5D8}"/>
          </ac:spMkLst>
        </pc:spChg>
        <pc:spChg chg="add del">
          <ac:chgData name="Valerie van den Berg" userId="b7f64057-db8e-423a-b2b5-100c21bc0b3b" providerId="ADAL" clId="{1B47A4CB-A0E2-466C-9541-F68691C87F4A}" dt="2021-03-24T08:53:07.523" v="1090" actId="26606"/>
          <ac:spMkLst>
            <pc:docMk/>
            <pc:sldMk cId="219252752" sldId="290"/>
            <ac:spMk id="3116" creationId="{79CBD3C9-4E66-426D-948E-7CF4778107E8}"/>
          </ac:spMkLst>
        </pc:spChg>
        <pc:spChg chg="add del">
          <ac:chgData name="Valerie van den Berg" userId="b7f64057-db8e-423a-b2b5-100c21bc0b3b" providerId="ADAL" clId="{1B47A4CB-A0E2-466C-9541-F68691C87F4A}" dt="2021-03-24T08:53:07.523" v="1090" actId="26606"/>
          <ac:spMkLst>
            <pc:docMk/>
            <pc:sldMk cId="219252752" sldId="290"/>
            <ac:spMk id="3117" creationId="{DDB95FCF-AD96-482F-9FB8-CD95725E6EFF}"/>
          </ac:spMkLst>
        </pc:spChg>
        <pc:spChg chg="add del">
          <ac:chgData name="Valerie van den Berg" userId="b7f64057-db8e-423a-b2b5-100c21bc0b3b" providerId="ADAL" clId="{1B47A4CB-A0E2-466C-9541-F68691C87F4A}" dt="2021-03-24T08:53:07.523" v="1090" actId="26606"/>
          <ac:spMkLst>
            <pc:docMk/>
            <pc:sldMk cId="219252752" sldId="290"/>
            <ac:spMk id="3120" creationId="{8A2FDFB1-2B6D-49EB-B6C0-FA923806E0AF}"/>
          </ac:spMkLst>
        </pc:spChg>
        <pc:spChg chg="add">
          <ac:chgData name="Valerie van den Berg" userId="b7f64057-db8e-423a-b2b5-100c21bc0b3b" providerId="ADAL" clId="{1B47A4CB-A0E2-466C-9541-F68691C87F4A}" dt="2021-03-24T08:53:07.549" v="1091" actId="26606"/>
          <ac:spMkLst>
            <pc:docMk/>
            <pc:sldMk cId="219252752" sldId="290"/>
            <ac:spMk id="3122" creationId="{809C0BCD-BEE9-423F-A51C-BCCD8E5EAADA}"/>
          </ac:spMkLst>
        </pc:spChg>
        <pc:spChg chg="add">
          <ac:chgData name="Valerie van den Berg" userId="b7f64057-db8e-423a-b2b5-100c21bc0b3b" providerId="ADAL" clId="{1B47A4CB-A0E2-466C-9541-F68691C87F4A}" dt="2021-03-24T08:53:07.549" v="1091" actId="26606"/>
          <ac:spMkLst>
            <pc:docMk/>
            <pc:sldMk cId="219252752" sldId="290"/>
            <ac:spMk id="3123" creationId="{9998D094-42B2-42BA-AA14-E8FBE073A5D8}"/>
          </ac:spMkLst>
        </pc:spChg>
        <pc:spChg chg="add">
          <ac:chgData name="Valerie van den Berg" userId="b7f64057-db8e-423a-b2b5-100c21bc0b3b" providerId="ADAL" clId="{1B47A4CB-A0E2-466C-9541-F68691C87F4A}" dt="2021-03-24T08:53:07.549" v="1091" actId="26606"/>
          <ac:spMkLst>
            <pc:docMk/>
            <pc:sldMk cId="219252752" sldId="290"/>
            <ac:spMk id="3125" creationId="{E455C987-ED28-46CA-ACFD-871FF101DC1F}"/>
          </ac:spMkLst>
        </pc:spChg>
        <pc:spChg chg="add">
          <ac:chgData name="Valerie van den Berg" userId="b7f64057-db8e-423a-b2b5-100c21bc0b3b" providerId="ADAL" clId="{1B47A4CB-A0E2-466C-9541-F68691C87F4A}" dt="2021-03-24T08:53:07.549" v="1091" actId="26606"/>
          <ac:spMkLst>
            <pc:docMk/>
            <pc:sldMk cId="219252752" sldId="290"/>
            <ac:spMk id="3126" creationId="{A09530D1-E1B7-4679-A6ED-D82EB77AAC8E}"/>
          </ac:spMkLst>
        </pc:spChg>
        <pc:picChg chg="del">
          <ac:chgData name="Valerie van den Berg" userId="b7f64057-db8e-423a-b2b5-100c21bc0b3b" providerId="ADAL" clId="{1B47A4CB-A0E2-466C-9541-F68691C87F4A}" dt="2021-03-24T08:52:41.901" v="1070" actId="478"/>
          <ac:picMkLst>
            <pc:docMk/>
            <pc:sldMk cId="219252752" sldId="290"/>
            <ac:picMk id="5" creationId="{67C5F53D-581C-4F38-9767-546BB6AC4593}"/>
          </ac:picMkLst>
        </pc:picChg>
        <pc:picChg chg="mod">
          <ac:chgData name="Valerie van den Berg" userId="b7f64057-db8e-423a-b2b5-100c21bc0b3b" providerId="ADAL" clId="{1B47A4CB-A0E2-466C-9541-F68691C87F4A}" dt="2021-03-24T08:53:07.549" v="1091" actId="26606"/>
          <ac:picMkLst>
            <pc:docMk/>
            <pc:sldMk cId="219252752" sldId="290"/>
            <ac:picMk id="3076" creationId="{FA76DAA5-9212-4E86-8A48-D1EAF06561A7}"/>
          </ac:picMkLst>
        </pc:picChg>
        <pc:cxnChg chg="add del">
          <ac:chgData name="Valerie van den Berg" userId="b7f64057-db8e-423a-b2b5-100c21bc0b3b" providerId="ADAL" clId="{1B47A4CB-A0E2-466C-9541-F68691C87F4A}" dt="2021-03-24T08:52:49.408" v="1074" actId="26606"/>
          <ac:cxnSpMkLst>
            <pc:docMk/>
            <pc:sldMk cId="219252752" sldId="290"/>
            <ac:cxnSpMk id="77" creationId="{8465D64B-59F4-4BDC-B833-A17EF1E04697}"/>
          </ac:cxnSpMkLst>
        </pc:cxnChg>
        <pc:cxnChg chg="add del">
          <ac:chgData name="Valerie van den Berg" userId="b7f64057-db8e-423a-b2b5-100c21bc0b3b" providerId="ADAL" clId="{1B47A4CB-A0E2-466C-9541-F68691C87F4A}" dt="2021-03-24T08:52:49.408" v="1074" actId="26606"/>
          <ac:cxnSpMkLst>
            <pc:docMk/>
            <pc:sldMk cId="219252752" sldId="290"/>
            <ac:cxnSpMk id="83" creationId="{BCB8372A-11C5-4BD2-B5FD-71DDEFADE145}"/>
          </ac:cxnSpMkLst>
        </pc:cxnChg>
        <pc:cxnChg chg="add del">
          <ac:chgData name="Valerie van den Berg" userId="b7f64057-db8e-423a-b2b5-100c21bc0b3b" providerId="ADAL" clId="{1B47A4CB-A0E2-466C-9541-F68691C87F4A}" dt="2021-03-24T08:52:51.230" v="1077" actId="26606"/>
          <ac:cxnSpMkLst>
            <pc:docMk/>
            <pc:sldMk cId="219252752" sldId="290"/>
            <ac:cxnSpMk id="3080" creationId="{8465D64B-59F4-4BDC-B833-A17EF1E04697}"/>
          </ac:cxnSpMkLst>
        </pc:cxnChg>
        <pc:cxnChg chg="add del">
          <ac:chgData name="Valerie van den Berg" userId="b7f64057-db8e-423a-b2b5-100c21bc0b3b" providerId="ADAL" clId="{1B47A4CB-A0E2-466C-9541-F68691C87F4A}" dt="2021-03-24T08:52:51.230" v="1077" actId="26606"/>
          <ac:cxnSpMkLst>
            <pc:docMk/>
            <pc:sldMk cId="219252752" sldId="290"/>
            <ac:cxnSpMk id="3083" creationId="{13553ADF-88A1-4645-B819-890CA3DF7D5B}"/>
          </ac:cxnSpMkLst>
        </pc:cxnChg>
        <pc:cxnChg chg="add del">
          <ac:chgData name="Valerie van den Berg" userId="b7f64057-db8e-423a-b2b5-100c21bc0b3b" providerId="ADAL" clId="{1B47A4CB-A0E2-466C-9541-F68691C87F4A}" dt="2021-03-24T08:52:51.926" v="1079" actId="26606"/>
          <ac:cxnSpMkLst>
            <pc:docMk/>
            <pc:sldMk cId="219252752" sldId="290"/>
            <ac:cxnSpMk id="3087" creationId="{64EEEC00-AD80-4734-BEE6-04CBDEC830C9}"/>
          </ac:cxnSpMkLst>
        </pc:cxnChg>
        <pc:cxnChg chg="add del">
          <ac:chgData name="Valerie van den Berg" userId="b7f64057-db8e-423a-b2b5-100c21bc0b3b" providerId="ADAL" clId="{1B47A4CB-A0E2-466C-9541-F68691C87F4A}" dt="2021-03-24T08:52:51.926" v="1079" actId="26606"/>
          <ac:cxnSpMkLst>
            <pc:docMk/>
            <pc:sldMk cId="219252752" sldId="290"/>
            <ac:cxnSpMk id="3088" creationId="{6C6896D1-BFB1-4C84-82DD-31073BED3F03}"/>
          </ac:cxnSpMkLst>
        </pc:cxnChg>
        <pc:cxnChg chg="add del">
          <ac:chgData name="Valerie van den Berg" userId="b7f64057-db8e-423a-b2b5-100c21bc0b3b" providerId="ADAL" clId="{1B47A4CB-A0E2-466C-9541-F68691C87F4A}" dt="2021-03-24T08:52:57.160" v="1082" actId="26606"/>
          <ac:cxnSpMkLst>
            <pc:docMk/>
            <pc:sldMk cId="219252752" sldId="290"/>
            <ac:cxnSpMk id="3093" creationId="{8465D64B-59F4-4BDC-B833-A17EF1E04697}"/>
          </ac:cxnSpMkLst>
        </pc:cxnChg>
        <pc:cxnChg chg="add del">
          <ac:chgData name="Valerie van den Berg" userId="b7f64057-db8e-423a-b2b5-100c21bc0b3b" providerId="ADAL" clId="{1B47A4CB-A0E2-466C-9541-F68691C87F4A}" dt="2021-03-24T08:52:57.160" v="1082" actId="26606"/>
          <ac:cxnSpMkLst>
            <pc:docMk/>
            <pc:sldMk cId="219252752" sldId="290"/>
            <ac:cxnSpMk id="3096" creationId="{BCB8372A-11C5-4BD2-B5FD-71DDEFADE145}"/>
          </ac:cxnSpMkLst>
        </pc:cxnChg>
        <pc:cxnChg chg="add del">
          <ac:chgData name="Valerie van den Berg" userId="b7f64057-db8e-423a-b2b5-100c21bc0b3b" providerId="ADAL" clId="{1B47A4CB-A0E2-466C-9541-F68691C87F4A}" dt="2021-03-24T08:52:59.925" v="1084" actId="26606"/>
          <ac:cxnSpMkLst>
            <pc:docMk/>
            <pc:sldMk cId="219252752" sldId="290"/>
            <ac:cxnSpMk id="3100" creationId="{8465D64B-59F4-4BDC-B833-A17EF1E04697}"/>
          </ac:cxnSpMkLst>
        </pc:cxnChg>
        <pc:cxnChg chg="add del">
          <ac:chgData name="Valerie van den Berg" userId="b7f64057-db8e-423a-b2b5-100c21bc0b3b" providerId="ADAL" clId="{1B47A4CB-A0E2-466C-9541-F68691C87F4A}" dt="2021-03-24T08:52:59.925" v="1084" actId="26606"/>
          <ac:cxnSpMkLst>
            <pc:docMk/>
            <pc:sldMk cId="219252752" sldId="290"/>
            <ac:cxnSpMk id="3101" creationId="{63FED537-3AF1-4C36-9904-77B6A54D27B5}"/>
          </ac:cxnSpMkLst>
        </pc:cxnChg>
        <pc:cxnChg chg="add del">
          <ac:chgData name="Valerie van den Berg" userId="b7f64057-db8e-423a-b2b5-100c21bc0b3b" providerId="ADAL" clId="{1B47A4CB-A0E2-466C-9541-F68691C87F4A}" dt="2021-03-24T08:53:02.556" v="1086" actId="26606"/>
          <ac:cxnSpMkLst>
            <pc:docMk/>
            <pc:sldMk cId="219252752" sldId="290"/>
            <ac:cxnSpMk id="3105" creationId="{8465D64B-59F4-4BDC-B833-A17EF1E04697}"/>
          </ac:cxnSpMkLst>
        </pc:cxnChg>
        <pc:cxnChg chg="add del">
          <ac:chgData name="Valerie van den Berg" userId="b7f64057-db8e-423a-b2b5-100c21bc0b3b" providerId="ADAL" clId="{1B47A4CB-A0E2-466C-9541-F68691C87F4A}" dt="2021-03-24T08:53:02.556" v="1086" actId="26606"/>
          <ac:cxnSpMkLst>
            <pc:docMk/>
            <pc:sldMk cId="219252752" sldId="290"/>
            <ac:cxnSpMk id="3108" creationId="{7DDC7D3D-A4F6-4638-B02B-2DBB6C11F5D3}"/>
          </ac:cxnSpMkLst>
        </pc:cxnChg>
        <pc:cxnChg chg="add del">
          <ac:chgData name="Valerie van den Berg" userId="b7f64057-db8e-423a-b2b5-100c21bc0b3b" providerId="ADAL" clId="{1B47A4CB-A0E2-466C-9541-F68691C87F4A}" dt="2021-03-24T08:53:05.520" v="1088" actId="26606"/>
          <ac:cxnSpMkLst>
            <pc:docMk/>
            <pc:sldMk cId="219252752" sldId="290"/>
            <ac:cxnSpMk id="3113" creationId="{8465D64B-59F4-4BDC-B833-A17EF1E04697}"/>
          </ac:cxnSpMkLst>
        </pc:cxnChg>
        <pc:cxnChg chg="add del">
          <ac:chgData name="Valerie van den Berg" userId="b7f64057-db8e-423a-b2b5-100c21bc0b3b" providerId="ADAL" clId="{1B47A4CB-A0E2-466C-9541-F68691C87F4A}" dt="2021-03-24T08:53:05.520" v="1088" actId="26606"/>
          <ac:cxnSpMkLst>
            <pc:docMk/>
            <pc:sldMk cId="219252752" sldId="290"/>
            <ac:cxnSpMk id="3114" creationId="{63FED537-3AF1-4C36-9904-77B6A54D27B5}"/>
          </ac:cxnSpMkLst>
        </pc:cxnChg>
        <pc:cxnChg chg="add del">
          <ac:chgData name="Valerie van den Berg" userId="b7f64057-db8e-423a-b2b5-100c21bc0b3b" providerId="ADAL" clId="{1B47A4CB-A0E2-466C-9541-F68691C87F4A}" dt="2021-03-24T08:53:07.523" v="1090" actId="26606"/>
          <ac:cxnSpMkLst>
            <pc:docMk/>
            <pc:sldMk cId="219252752" sldId="290"/>
            <ac:cxnSpMk id="3118" creationId="{64EEEC00-AD80-4734-BEE6-04CBDEC830C9}"/>
          </ac:cxnSpMkLst>
        </pc:cxnChg>
        <pc:cxnChg chg="add del">
          <ac:chgData name="Valerie van den Berg" userId="b7f64057-db8e-423a-b2b5-100c21bc0b3b" providerId="ADAL" clId="{1B47A4CB-A0E2-466C-9541-F68691C87F4A}" dt="2021-03-24T08:53:07.523" v="1090" actId="26606"/>
          <ac:cxnSpMkLst>
            <pc:docMk/>
            <pc:sldMk cId="219252752" sldId="290"/>
            <ac:cxnSpMk id="3119" creationId="{6C6896D1-BFB1-4C84-82DD-31073BED3F03}"/>
          </ac:cxnSpMkLst>
        </pc:cxnChg>
        <pc:cxnChg chg="add">
          <ac:chgData name="Valerie van den Berg" userId="b7f64057-db8e-423a-b2b5-100c21bc0b3b" providerId="ADAL" clId="{1B47A4CB-A0E2-466C-9541-F68691C87F4A}" dt="2021-03-24T08:53:07.549" v="1091" actId="26606"/>
          <ac:cxnSpMkLst>
            <pc:docMk/>
            <pc:sldMk cId="219252752" sldId="290"/>
            <ac:cxnSpMk id="3124" creationId="{8465D64B-59F4-4BDC-B833-A17EF1E04697}"/>
          </ac:cxnSpMkLst>
        </pc:cxnChg>
        <pc:cxnChg chg="add">
          <ac:chgData name="Valerie van den Berg" userId="b7f64057-db8e-423a-b2b5-100c21bc0b3b" providerId="ADAL" clId="{1B47A4CB-A0E2-466C-9541-F68691C87F4A}" dt="2021-03-24T08:53:07.549" v="1091" actId="26606"/>
          <ac:cxnSpMkLst>
            <pc:docMk/>
            <pc:sldMk cId="219252752" sldId="290"/>
            <ac:cxnSpMk id="3127" creationId="{BCB8372A-11C5-4BD2-B5FD-71DDEFADE145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CDE04-ECFF-40DB-A535-C30A6236E3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940EC8-C0F0-402F-9C8D-5DD0FE07BF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in</a:t>
          </a:r>
        </a:p>
      </dgm:t>
    </dgm:pt>
    <dgm:pt modelId="{A0B66332-10B7-4B69-A3E8-8CFDD196317C}" type="parTrans" cxnId="{B0378DCC-D345-4061-894C-E1775598DD95}">
      <dgm:prSet/>
      <dgm:spPr/>
      <dgm:t>
        <a:bodyPr/>
        <a:lstStyle/>
        <a:p>
          <a:endParaRPr lang="en-US"/>
        </a:p>
      </dgm:t>
    </dgm:pt>
    <dgm:pt modelId="{55DED918-5F1B-4CDB-839C-EC07FC5BE954}" type="sibTrans" cxnId="{B0378DCC-D345-4061-894C-E1775598DD95}">
      <dgm:prSet/>
      <dgm:spPr/>
      <dgm:t>
        <a:bodyPr/>
        <a:lstStyle/>
        <a:p>
          <a:endParaRPr lang="en-US"/>
        </a:p>
      </dgm:t>
    </dgm:pt>
    <dgm:pt modelId="{C232BC6D-395D-4AE0-9505-AABD0344054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IBM </a:t>
          </a:r>
          <a:endParaRPr lang="en-US" dirty="0"/>
        </a:p>
      </dgm:t>
    </dgm:pt>
    <dgm:pt modelId="{0314A7B5-6ED7-49FA-87FC-C46DC1477EF8}" type="parTrans" cxnId="{0D7E0C14-72CF-4E98-B448-5544840E4CFD}">
      <dgm:prSet/>
      <dgm:spPr/>
      <dgm:t>
        <a:bodyPr/>
        <a:lstStyle/>
        <a:p>
          <a:endParaRPr lang="en-US"/>
        </a:p>
      </dgm:t>
    </dgm:pt>
    <dgm:pt modelId="{1255A564-CAE4-4F03-80D1-169236A1C88F}" type="sibTrans" cxnId="{0D7E0C14-72CF-4E98-B448-5544840E4CFD}">
      <dgm:prSet/>
      <dgm:spPr/>
      <dgm:t>
        <a:bodyPr/>
        <a:lstStyle/>
        <a:p>
          <a:endParaRPr lang="en-US"/>
        </a:p>
      </dgm:t>
    </dgm:pt>
    <dgm:pt modelId="{89AACE43-4644-459D-A8E4-C93CA7DD8D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Status</a:t>
          </a:r>
          <a:r>
            <a:rPr lang="en-US" baseline="0" dirty="0"/>
            <a:t> LA2/ LA3 - </a:t>
          </a:r>
          <a:r>
            <a:rPr lang="nl-NL" baseline="0" dirty="0"/>
            <a:t>uitleg </a:t>
          </a:r>
          <a:r>
            <a:rPr lang="nl-NL" baseline="0" dirty="0" err="1"/>
            <a:t>infographic</a:t>
          </a:r>
          <a:r>
            <a:rPr lang="nl-NL" baseline="0" dirty="0"/>
            <a:t> + stageassessment + pitch</a:t>
          </a:r>
          <a:endParaRPr lang="en-US" dirty="0"/>
        </a:p>
      </dgm:t>
    </dgm:pt>
    <dgm:pt modelId="{61B24093-0F44-417F-BEED-F17A8A4DA471}" type="parTrans" cxnId="{3773C208-0C35-4B99-8241-CAACDCE49A9F}">
      <dgm:prSet/>
      <dgm:spPr/>
      <dgm:t>
        <a:bodyPr/>
        <a:lstStyle/>
        <a:p>
          <a:endParaRPr lang="en-US"/>
        </a:p>
      </dgm:t>
    </dgm:pt>
    <dgm:pt modelId="{BFF20685-A8F5-49EB-9B42-ADBCB7EF2595}" type="sibTrans" cxnId="{3773C208-0C35-4B99-8241-CAACDCE49A9F}">
      <dgm:prSet/>
      <dgm:spPr/>
      <dgm:t>
        <a:bodyPr/>
        <a:lstStyle/>
        <a:p>
          <a:endParaRPr lang="en-US"/>
        </a:p>
      </dgm:t>
    </dgm:pt>
    <dgm:pt modelId="{F60A6F31-67A9-4CFC-A451-1CF752ACB45C}" type="pres">
      <dgm:prSet presAssocID="{89ECDE04-ECFF-40DB-A535-C30A6236E3C0}" presName="root" presStyleCnt="0">
        <dgm:presLayoutVars>
          <dgm:dir/>
          <dgm:resizeHandles val="exact"/>
        </dgm:presLayoutVars>
      </dgm:prSet>
      <dgm:spPr/>
    </dgm:pt>
    <dgm:pt modelId="{543F2B0B-910A-45B3-819B-6A4B921562D3}" type="pres">
      <dgm:prSet presAssocID="{12940EC8-C0F0-402F-9C8D-5DD0FE07BF35}" presName="compNode" presStyleCnt="0"/>
      <dgm:spPr/>
    </dgm:pt>
    <dgm:pt modelId="{0049C2D1-5587-4193-ADEE-429EC7DC2399}" type="pres">
      <dgm:prSet presAssocID="{12940EC8-C0F0-402F-9C8D-5DD0FE07BF35}" presName="bgRect" presStyleLbl="bgShp" presStyleIdx="0" presStyleCnt="3"/>
      <dgm:spPr/>
    </dgm:pt>
    <dgm:pt modelId="{A1FF095D-72B6-4E70-9ECB-BF7A49BFECAE}" type="pres">
      <dgm:prSet presAssocID="{12940EC8-C0F0-402F-9C8D-5DD0FE07BF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3D-bril silhouet"/>
        </a:ext>
      </dgm:extLst>
    </dgm:pt>
    <dgm:pt modelId="{F339FADF-A82E-4FC4-BE90-505C936D85AB}" type="pres">
      <dgm:prSet presAssocID="{12940EC8-C0F0-402F-9C8D-5DD0FE07BF35}" presName="spaceRect" presStyleCnt="0"/>
      <dgm:spPr/>
    </dgm:pt>
    <dgm:pt modelId="{DC82BD06-2EFB-4116-BDEB-BD231330F5B3}" type="pres">
      <dgm:prSet presAssocID="{12940EC8-C0F0-402F-9C8D-5DD0FE07BF35}" presName="parTx" presStyleLbl="revTx" presStyleIdx="0" presStyleCnt="3">
        <dgm:presLayoutVars>
          <dgm:chMax val="0"/>
          <dgm:chPref val="0"/>
        </dgm:presLayoutVars>
      </dgm:prSet>
      <dgm:spPr/>
    </dgm:pt>
    <dgm:pt modelId="{9CDB73BF-BEE4-40F2-800F-21659AB9D67A}" type="pres">
      <dgm:prSet presAssocID="{55DED918-5F1B-4CDB-839C-EC07FC5BE954}" presName="sibTrans" presStyleCnt="0"/>
      <dgm:spPr/>
    </dgm:pt>
    <dgm:pt modelId="{5DBA5A47-98A2-4798-9525-DAC54F6AE07F}" type="pres">
      <dgm:prSet presAssocID="{C232BC6D-395D-4AE0-9505-AABD03440544}" presName="compNode" presStyleCnt="0"/>
      <dgm:spPr/>
    </dgm:pt>
    <dgm:pt modelId="{37F78DCF-FE7D-4CFF-B433-132970041374}" type="pres">
      <dgm:prSet presAssocID="{C232BC6D-395D-4AE0-9505-AABD03440544}" presName="bgRect" presStyleLbl="bgShp" presStyleIdx="1" presStyleCnt="3"/>
      <dgm:spPr/>
    </dgm:pt>
    <dgm:pt modelId="{7C5BC8F5-BE71-4FC2-AC59-CC68886B596D}" type="pres">
      <dgm:prSet presAssocID="{C232BC6D-395D-4AE0-9505-AABD034405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e silhouet"/>
        </a:ext>
      </dgm:extLst>
    </dgm:pt>
    <dgm:pt modelId="{0A01BA7D-0AC7-4706-978C-2A2E76667317}" type="pres">
      <dgm:prSet presAssocID="{C232BC6D-395D-4AE0-9505-AABD03440544}" presName="spaceRect" presStyleCnt="0"/>
      <dgm:spPr/>
    </dgm:pt>
    <dgm:pt modelId="{8C80A6B9-F9DD-4F33-B7B2-F0F77E286C2A}" type="pres">
      <dgm:prSet presAssocID="{C232BC6D-395D-4AE0-9505-AABD03440544}" presName="parTx" presStyleLbl="revTx" presStyleIdx="1" presStyleCnt="3">
        <dgm:presLayoutVars>
          <dgm:chMax val="0"/>
          <dgm:chPref val="0"/>
        </dgm:presLayoutVars>
      </dgm:prSet>
      <dgm:spPr/>
    </dgm:pt>
    <dgm:pt modelId="{19F421D3-2C15-4D90-A7EE-2443FB2A5D6C}" type="pres">
      <dgm:prSet presAssocID="{1255A564-CAE4-4F03-80D1-169236A1C88F}" presName="sibTrans" presStyleCnt="0"/>
      <dgm:spPr/>
    </dgm:pt>
    <dgm:pt modelId="{B9E1E2F5-9D51-4D01-9C6A-DFEE9534C8F2}" type="pres">
      <dgm:prSet presAssocID="{89AACE43-4644-459D-A8E4-C93CA7DD8D36}" presName="compNode" presStyleCnt="0"/>
      <dgm:spPr/>
    </dgm:pt>
    <dgm:pt modelId="{5EF82773-8A04-4D6B-9211-CE2FCD97F00B}" type="pres">
      <dgm:prSet presAssocID="{89AACE43-4644-459D-A8E4-C93CA7DD8D36}" presName="bgRect" presStyleLbl="bgShp" presStyleIdx="2" presStyleCnt="3"/>
      <dgm:spPr/>
    </dgm:pt>
    <dgm:pt modelId="{00C7ABB3-68A0-4DEF-9C47-69306EC847D8}" type="pres">
      <dgm:prSet presAssocID="{89AACE43-4644-459D-A8E4-C93CA7DD8D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e silhouet"/>
        </a:ext>
      </dgm:extLst>
    </dgm:pt>
    <dgm:pt modelId="{D9594682-4DA7-4E00-A1D1-A8435DB40037}" type="pres">
      <dgm:prSet presAssocID="{89AACE43-4644-459D-A8E4-C93CA7DD8D36}" presName="spaceRect" presStyleCnt="0"/>
      <dgm:spPr/>
    </dgm:pt>
    <dgm:pt modelId="{DFCF95E9-9FCE-465A-8038-6E1905B5FD27}" type="pres">
      <dgm:prSet presAssocID="{89AACE43-4644-459D-A8E4-C93CA7DD8D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773C208-0C35-4B99-8241-CAACDCE49A9F}" srcId="{89ECDE04-ECFF-40DB-A535-C30A6236E3C0}" destId="{89AACE43-4644-459D-A8E4-C93CA7DD8D36}" srcOrd="2" destOrd="0" parTransId="{61B24093-0F44-417F-BEED-F17A8A4DA471}" sibTransId="{BFF20685-A8F5-49EB-9B42-ADBCB7EF2595}"/>
    <dgm:cxn modelId="{0D7E0C14-72CF-4E98-B448-5544840E4CFD}" srcId="{89ECDE04-ECFF-40DB-A535-C30A6236E3C0}" destId="{C232BC6D-395D-4AE0-9505-AABD03440544}" srcOrd="1" destOrd="0" parTransId="{0314A7B5-6ED7-49FA-87FC-C46DC1477EF8}" sibTransId="{1255A564-CAE4-4F03-80D1-169236A1C88F}"/>
    <dgm:cxn modelId="{D9BE1118-B8DE-48CD-9B41-D0C11AC3D9A7}" type="presOf" srcId="{12940EC8-C0F0-402F-9C8D-5DD0FE07BF35}" destId="{DC82BD06-2EFB-4116-BDEB-BD231330F5B3}" srcOrd="0" destOrd="0" presId="urn:microsoft.com/office/officeart/2018/2/layout/IconVerticalSolidList"/>
    <dgm:cxn modelId="{77754953-CC1D-47DE-B000-DEC3D3E2A6F3}" type="presOf" srcId="{C232BC6D-395D-4AE0-9505-AABD03440544}" destId="{8C80A6B9-F9DD-4F33-B7B2-F0F77E286C2A}" srcOrd="0" destOrd="0" presId="urn:microsoft.com/office/officeart/2018/2/layout/IconVerticalSolidList"/>
    <dgm:cxn modelId="{2AEF297E-366E-4FA5-ABEF-368F66D4B1DF}" type="presOf" srcId="{89AACE43-4644-459D-A8E4-C93CA7DD8D36}" destId="{DFCF95E9-9FCE-465A-8038-6E1905B5FD27}" srcOrd="0" destOrd="0" presId="urn:microsoft.com/office/officeart/2018/2/layout/IconVerticalSolidList"/>
    <dgm:cxn modelId="{B0378DCC-D345-4061-894C-E1775598DD95}" srcId="{89ECDE04-ECFF-40DB-A535-C30A6236E3C0}" destId="{12940EC8-C0F0-402F-9C8D-5DD0FE07BF35}" srcOrd="0" destOrd="0" parTransId="{A0B66332-10B7-4B69-A3E8-8CFDD196317C}" sibTransId="{55DED918-5F1B-4CDB-839C-EC07FC5BE954}"/>
    <dgm:cxn modelId="{BA1A86FB-6742-4F1C-AFE7-C2C4D873D5C5}" type="presOf" srcId="{89ECDE04-ECFF-40DB-A535-C30A6236E3C0}" destId="{F60A6F31-67A9-4CFC-A451-1CF752ACB45C}" srcOrd="0" destOrd="0" presId="urn:microsoft.com/office/officeart/2018/2/layout/IconVerticalSolidList"/>
    <dgm:cxn modelId="{51F27F49-D3B1-4A42-9030-7AE38A50D3EB}" type="presParOf" srcId="{F60A6F31-67A9-4CFC-A451-1CF752ACB45C}" destId="{543F2B0B-910A-45B3-819B-6A4B921562D3}" srcOrd="0" destOrd="0" presId="urn:microsoft.com/office/officeart/2018/2/layout/IconVerticalSolidList"/>
    <dgm:cxn modelId="{F5F0F69E-F520-4BCE-B9FC-4737BAAF10A7}" type="presParOf" srcId="{543F2B0B-910A-45B3-819B-6A4B921562D3}" destId="{0049C2D1-5587-4193-ADEE-429EC7DC2399}" srcOrd="0" destOrd="0" presId="urn:microsoft.com/office/officeart/2018/2/layout/IconVerticalSolidList"/>
    <dgm:cxn modelId="{683EDE29-C1C4-4453-8C50-AC2E65956805}" type="presParOf" srcId="{543F2B0B-910A-45B3-819B-6A4B921562D3}" destId="{A1FF095D-72B6-4E70-9ECB-BF7A49BFECAE}" srcOrd="1" destOrd="0" presId="urn:microsoft.com/office/officeart/2018/2/layout/IconVerticalSolidList"/>
    <dgm:cxn modelId="{CE5E0D2D-B93D-4E85-9AA6-CFEEB95D5D71}" type="presParOf" srcId="{543F2B0B-910A-45B3-819B-6A4B921562D3}" destId="{F339FADF-A82E-4FC4-BE90-505C936D85AB}" srcOrd="2" destOrd="0" presId="urn:microsoft.com/office/officeart/2018/2/layout/IconVerticalSolidList"/>
    <dgm:cxn modelId="{B3156055-E233-4B7F-B044-D0EAE6E285C9}" type="presParOf" srcId="{543F2B0B-910A-45B3-819B-6A4B921562D3}" destId="{DC82BD06-2EFB-4116-BDEB-BD231330F5B3}" srcOrd="3" destOrd="0" presId="urn:microsoft.com/office/officeart/2018/2/layout/IconVerticalSolidList"/>
    <dgm:cxn modelId="{43535D7E-A5FF-4A06-A992-9C0BD2218079}" type="presParOf" srcId="{F60A6F31-67A9-4CFC-A451-1CF752ACB45C}" destId="{9CDB73BF-BEE4-40F2-800F-21659AB9D67A}" srcOrd="1" destOrd="0" presId="urn:microsoft.com/office/officeart/2018/2/layout/IconVerticalSolidList"/>
    <dgm:cxn modelId="{07C7C432-92EC-4158-B8BE-FEC315B85FEC}" type="presParOf" srcId="{F60A6F31-67A9-4CFC-A451-1CF752ACB45C}" destId="{5DBA5A47-98A2-4798-9525-DAC54F6AE07F}" srcOrd="2" destOrd="0" presId="urn:microsoft.com/office/officeart/2018/2/layout/IconVerticalSolidList"/>
    <dgm:cxn modelId="{E231C574-BDED-4D42-B66E-66C163C6E90F}" type="presParOf" srcId="{5DBA5A47-98A2-4798-9525-DAC54F6AE07F}" destId="{37F78DCF-FE7D-4CFF-B433-132970041374}" srcOrd="0" destOrd="0" presId="urn:microsoft.com/office/officeart/2018/2/layout/IconVerticalSolidList"/>
    <dgm:cxn modelId="{218484D8-B815-4608-B420-B5680E66F7DD}" type="presParOf" srcId="{5DBA5A47-98A2-4798-9525-DAC54F6AE07F}" destId="{7C5BC8F5-BE71-4FC2-AC59-CC68886B596D}" srcOrd="1" destOrd="0" presId="urn:microsoft.com/office/officeart/2018/2/layout/IconVerticalSolidList"/>
    <dgm:cxn modelId="{C8E04AB2-9C15-476D-AC36-A1677EAF61B6}" type="presParOf" srcId="{5DBA5A47-98A2-4798-9525-DAC54F6AE07F}" destId="{0A01BA7D-0AC7-4706-978C-2A2E76667317}" srcOrd="2" destOrd="0" presId="urn:microsoft.com/office/officeart/2018/2/layout/IconVerticalSolidList"/>
    <dgm:cxn modelId="{55D820C2-02C5-471C-907F-D7274B4A98C7}" type="presParOf" srcId="{5DBA5A47-98A2-4798-9525-DAC54F6AE07F}" destId="{8C80A6B9-F9DD-4F33-B7B2-F0F77E286C2A}" srcOrd="3" destOrd="0" presId="urn:microsoft.com/office/officeart/2018/2/layout/IconVerticalSolidList"/>
    <dgm:cxn modelId="{72A69D7A-D037-449F-874E-C55075280539}" type="presParOf" srcId="{F60A6F31-67A9-4CFC-A451-1CF752ACB45C}" destId="{19F421D3-2C15-4D90-A7EE-2443FB2A5D6C}" srcOrd="3" destOrd="0" presId="urn:microsoft.com/office/officeart/2018/2/layout/IconVerticalSolidList"/>
    <dgm:cxn modelId="{82DD1498-6111-4A8E-8026-642FA7C89DA8}" type="presParOf" srcId="{F60A6F31-67A9-4CFC-A451-1CF752ACB45C}" destId="{B9E1E2F5-9D51-4D01-9C6A-DFEE9534C8F2}" srcOrd="4" destOrd="0" presId="urn:microsoft.com/office/officeart/2018/2/layout/IconVerticalSolidList"/>
    <dgm:cxn modelId="{675CB774-63FC-413B-9B3B-DBF95C1C8FB9}" type="presParOf" srcId="{B9E1E2F5-9D51-4D01-9C6A-DFEE9534C8F2}" destId="{5EF82773-8A04-4D6B-9211-CE2FCD97F00B}" srcOrd="0" destOrd="0" presId="urn:microsoft.com/office/officeart/2018/2/layout/IconVerticalSolidList"/>
    <dgm:cxn modelId="{78634709-0980-4003-8F8F-9CCE0D4E7995}" type="presParOf" srcId="{B9E1E2F5-9D51-4D01-9C6A-DFEE9534C8F2}" destId="{00C7ABB3-68A0-4DEF-9C47-69306EC847D8}" srcOrd="1" destOrd="0" presId="urn:microsoft.com/office/officeart/2018/2/layout/IconVerticalSolidList"/>
    <dgm:cxn modelId="{D3653AA5-6072-47EC-A5BA-6E45D9902B6E}" type="presParOf" srcId="{B9E1E2F5-9D51-4D01-9C6A-DFEE9534C8F2}" destId="{D9594682-4DA7-4E00-A1D1-A8435DB40037}" srcOrd="2" destOrd="0" presId="urn:microsoft.com/office/officeart/2018/2/layout/IconVerticalSolidList"/>
    <dgm:cxn modelId="{BC235323-B9A6-4513-A876-8347278A21F5}" type="presParOf" srcId="{B9E1E2F5-9D51-4D01-9C6A-DFEE9534C8F2}" destId="{DFCF95E9-9FCE-465A-8038-6E1905B5FD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03A9E-CE2F-4F4D-91F4-F00B5CD7CA0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251781-203B-4FB5-B3B6-1B36A0008F67}">
      <dgm:prSet/>
      <dgm:spPr/>
      <dgm:t>
        <a:bodyPr/>
        <a:lstStyle/>
        <a:p>
          <a:r>
            <a:rPr lang="nl-NL" dirty="0" err="1"/>
            <a:t>Beoordelingformulier</a:t>
          </a:r>
          <a:r>
            <a:rPr lang="nl-NL" dirty="0"/>
            <a:t> (WIKI – LJ1 – P1 – L&amp;O</a:t>
          </a:r>
          <a:endParaRPr lang="en-US" dirty="0"/>
        </a:p>
      </dgm:t>
    </dgm:pt>
    <dgm:pt modelId="{433F6F84-5F38-4AED-907C-9E06AE9125B3}" type="parTrans" cxnId="{2E471754-31CA-45AE-AF50-EE41383F9666}">
      <dgm:prSet/>
      <dgm:spPr/>
      <dgm:t>
        <a:bodyPr/>
        <a:lstStyle/>
        <a:p>
          <a:endParaRPr lang="en-US"/>
        </a:p>
      </dgm:t>
    </dgm:pt>
    <dgm:pt modelId="{312E106F-1DFA-4874-B21C-480AC1C9EFF1}" type="sibTrans" cxnId="{2E471754-31CA-45AE-AF50-EE41383F9666}">
      <dgm:prSet/>
      <dgm:spPr/>
      <dgm:t>
        <a:bodyPr/>
        <a:lstStyle/>
        <a:p>
          <a:endParaRPr lang="en-US"/>
        </a:p>
      </dgm:t>
    </dgm:pt>
    <dgm:pt modelId="{54DF0B6D-9DE9-4BE9-96B4-0916455EAB7C}">
      <dgm:prSet/>
      <dgm:spPr/>
      <dgm:t>
        <a:bodyPr/>
        <a:lstStyle/>
        <a:p>
          <a:r>
            <a:rPr lang="nl-NL" dirty="0"/>
            <a:t>Waarom doen we dit? 1C hoeft dit (nog</a:t>
          </a:r>
          <a:r>
            <a:rPr lang="nl-NL"/>
            <a:t>) niet te doen</a:t>
          </a:r>
          <a:endParaRPr lang="en-US" dirty="0"/>
        </a:p>
      </dgm:t>
    </dgm:pt>
    <dgm:pt modelId="{C844C3A2-8172-4755-B503-D46E7C0CE8D3}" type="parTrans" cxnId="{8054781B-C404-430A-8A06-FC4DB9A22FF4}">
      <dgm:prSet/>
      <dgm:spPr/>
      <dgm:t>
        <a:bodyPr/>
        <a:lstStyle/>
        <a:p>
          <a:endParaRPr lang="en-US"/>
        </a:p>
      </dgm:t>
    </dgm:pt>
    <dgm:pt modelId="{57C74C9B-9599-4CB0-8039-095CD88076AD}" type="sibTrans" cxnId="{8054781B-C404-430A-8A06-FC4DB9A22FF4}">
      <dgm:prSet/>
      <dgm:spPr/>
      <dgm:t>
        <a:bodyPr/>
        <a:lstStyle/>
        <a:p>
          <a:endParaRPr lang="en-US"/>
        </a:p>
      </dgm:t>
    </dgm:pt>
    <dgm:pt modelId="{345A72F8-293D-4461-BBF1-0FEE7B495129}">
      <dgm:prSet/>
      <dgm:spPr/>
      <dgm:t>
        <a:bodyPr/>
        <a:lstStyle/>
        <a:p>
          <a:r>
            <a:rPr lang="nl-NL" dirty="0"/>
            <a:t>- Werkprocessen</a:t>
          </a:r>
          <a:br>
            <a:rPr lang="nl-NL" dirty="0"/>
          </a:br>
          <a:r>
            <a:rPr lang="nl-NL" dirty="0"/>
            <a:t>- </a:t>
          </a:r>
          <a:r>
            <a:rPr lang="nl-NL" dirty="0" err="1"/>
            <a:t>TOP-stukken</a:t>
          </a:r>
          <a:br>
            <a:rPr lang="nl-NL" dirty="0"/>
          </a:br>
          <a:r>
            <a:rPr lang="nl-NL" dirty="0"/>
            <a:t>- Ontwikkeldoelen</a:t>
          </a:r>
          <a:endParaRPr lang="en-US" dirty="0"/>
        </a:p>
      </dgm:t>
    </dgm:pt>
    <dgm:pt modelId="{DD7C81D6-27FC-495B-ABEB-AE2E305960A8}" type="sibTrans" cxnId="{2A216101-B359-4472-A32C-086A84CF4F9C}">
      <dgm:prSet/>
      <dgm:spPr/>
      <dgm:t>
        <a:bodyPr/>
        <a:lstStyle/>
        <a:p>
          <a:endParaRPr lang="en-US"/>
        </a:p>
      </dgm:t>
    </dgm:pt>
    <dgm:pt modelId="{870EA75F-E6B3-49A4-8560-39124D73C88C}" type="parTrans" cxnId="{2A216101-B359-4472-A32C-086A84CF4F9C}">
      <dgm:prSet/>
      <dgm:spPr/>
      <dgm:t>
        <a:bodyPr/>
        <a:lstStyle/>
        <a:p>
          <a:endParaRPr lang="en-US"/>
        </a:p>
      </dgm:t>
    </dgm:pt>
    <dgm:pt modelId="{D547A24C-7DC5-4F44-96D9-18B73492860F}" type="pres">
      <dgm:prSet presAssocID="{F6503A9E-CE2F-4F4D-91F4-F00B5CD7CA0D}" presName="outerComposite" presStyleCnt="0">
        <dgm:presLayoutVars>
          <dgm:chMax val="5"/>
          <dgm:dir/>
          <dgm:resizeHandles val="exact"/>
        </dgm:presLayoutVars>
      </dgm:prSet>
      <dgm:spPr/>
    </dgm:pt>
    <dgm:pt modelId="{73E12590-B93A-49B3-9B11-D359C713E5A8}" type="pres">
      <dgm:prSet presAssocID="{F6503A9E-CE2F-4F4D-91F4-F00B5CD7CA0D}" presName="dummyMaxCanvas" presStyleCnt="0">
        <dgm:presLayoutVars/>
      </dgm:prSet>
      <dgm:spPr/>
    </dgm:pt>
    <dgm:pt modelId="{135A1D42-F6B5-4AE0-AF96-249FE5DB0A6C}" type="pres">
      <dgm:prSet presAssocID="{F6503A9E-CE2F-4F4D-91F4-F00B5CD7CA0D}" presName="TwoNodes_1" presStyleLbl="node1" presStyleIdx="0" presStyleCnt="2">
        <dgm:presLayoutVars>
          <dgm:bulletEnabled val="1"/>
        </dgm:presLayoutVars>
      </dgm:prSet>
      <dgm:spPr/>
    </dgm:pt>
    <dgm:pt modelId="{FCD02DAA-CB1A-4113-8D6F-C2915031CA12}" type="pres">
      <dgm:prSet presAssocID="{F6503A9E-CE2F-4F4D-91F4-F00B5CD7CA0D}" presName="TwoNodes_2" presStyleLbl="node1" presStyleIdx="1" presStyleCnt="2">
        <dgm:presLayoutVars>
          <dgm:bulletEnabled val="1"/>
        </dgm:presLayoutVars>
      </dgm:prSet>
      <dgm:spPr/>
    </dgm:pt>
    <dgm:pt modelId="{E8C726B2-52D8-4C6D-B1A7-013115B1BE10}" type="pres">
      <dgm:prSet presAssocID="{F6503A9E-CE2F-4F4D-91F4-F00B5CD7CA0D}" presName="TwoConn_1-2" presStyleLbl="fgAccFollowNode1" presStyleIdx="0" presStyleCnt="1">
        <dgm:presLayoutVars>
          <dgm:bulletEnabled val="1"/>
        </dgm:presLayoutVars>
      </dgm:prSet>
      <dgm:spPr/>
    </dgm:pt>
    <dgm:pt modelId="{DB9C5A57-D1D3-4207-8CF2-E3E84C03E390}" type="pres">
      <dgm:prSet presAssocID="{F6503A9E-CE2F-4F4D-91F4-F00B5CD7CA0D}" presName="TwoNodes_1_text" presStyleLbl="node1" presStyleIdx="1" presStyleCnt="2">
        <dgm:presLayoutVars>
          <dgm:bulletEnabled val="1"/>
        </dgm:presLayoutVars>
      </dgm:prSet>
      <dgm:spPr/>
    </dgm:pt>
    <dgm:pt modelId="{505BF0ED-5C5F-45B2-B24F-82FD41306700}" type="pres">
      <dgm:prSet presAssocID="{F6503A9E-CE2F-4F4D-91F4-F00B5CD7CA0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A216101-B359-4472-A32C-086A84CF4F9C}" srcId="{08251781-203B-4FB5-B3B6-1B36A0008F67}" destId="{345A72F8-293D-4461-BBF1-0FEE7B495129}" srcOrd="0" destOrd="0" parTransId="{870EA75F-E6B3-49A4-8560-39124D73C88C}" sibTransId="{DD7C81D6-27FC-495B-ABEB-AE2E305960A8}"/>
    <dgm:cxn modelId="{88EF9B16-FE60-410D-99AB-34992B91D891}" type="presOf" srcId="{345A72F8-293D-4461-BBF1-0FEE7B495129}" destId="{DB9C5A57-D1D3-4207-8CF2-E3E84C03E390}" srcOrd="1" destOrd="1" presId="urn:microsoft.com/office/officeart/2005/8/layout/vProcess5"/>
    <dgm:cxn modelId="{8054781B-C404-430A-8A06-FC4DB9A22FF4}" srcId="{F6503A9E-CE2F-4F4D-91F4-F00B5CD7CA0D}" destId="{54DF0B6D-9DE9-4BE9-96B4-0916455EAB7C}" srcOrd="1" destOrd="0" parTransId="{C844C3A2-8172-4755-B503-D46E7C0CE8D3}" sibTransId="{57C74C9B-9599-4CB0-8039-095CD88076AD}"/>
    <dgm:cxn modelId="{67358B2B-C837-4867-84C0-9A1702115A3C}" type="presOf" srcId="{54DF0B6D-9DE9-4BE9-96B4-0916455EAB7C}" destId="{FCD02DAA-CB1A-4113-8D6F-C2915031CA12}" srcOrd="0" destOrd="0" presId="urn:microsoft.com/office/officeart/2005/8/layout/vProcess5"/>
    <dgm:cxn modelId="{2E471754-31CA-45AE-AF50-EE41383F9666}" srcId="{F6503A9E-CE2F-4F4D-91F4-F00B5CD7CA0D}" destId="{08251781-203B-4FB5-B3B6-1B36A0008F67}" srcOrd="0" destOrd="0" parTransId="{433F6F84-5F38-4AED-907C-9E06AE9125B3}" sibTransId="{312E106F-1DFA-4874-B21C-480AC1C9EFF1}"/>
    <dgm:cxn modelId="{C3289E91-CA0B-41DA-A298-C85DA656922E}" type="presOf" srcId="{345A72F8-293D-4461-BBF1-0FEE7B495129}" destId="{135A1D42-F6B5-4AE0-AF96-249FE5DB0A6C}" srcOrd="0" destOrd="1" presId="urn:microsoft.com/office/officeart/2005/8/layout/vProcess5"/>
    <dgm:cxn modelId="{F9705692-FAB0-4992-8366-C85FCDF1CA17}" type="presOf" srcId="{54DF0B6D-9DE9-4BE9-96B4-0916455EAB7C}" destId="{505BF0ED-5C5F-45B2-B24F-82FD41306700}" srcOrd="1" destOrd="0" presId="urn:microsoft.com/office/officeart/2005/8/layout/vProcess5"/>
    <dgm:cxn modelId="{8CE603B4-1BB5-4ABA-8A86-CBBBD96AAB1C}" type="presOf" srcId="{F6503A9E-CE2F-4F4D-91F4-F00B5CD7CA0D}" destId="{D547A24C-7DC5-4F44-96D9-18B73492860F}" srcOrd="0" destOrd="0" presId="urn:microsoft.com/office/officeart/2005/8/layout/vProcess5"/>
    <dgm:cxn modelId="{551CBEBD-B9C1-4FAF-9535-8D951D19677E}" type="presOf" srcId="{312E106F-1DFA-4874-B21C-480AC1C9EFF1}" destId="{E8C726B2-52D8-4C6D-B1A7-013115B1BE10}" srcOrd="0" destOrd="0" presId="urn:microsoft.com/office/officeart/2005/8/layout/vProcess5"/>
    <dgm:cxn modelId="{40183ECF-8DF6-4689-869E-EA55A306DE91}" type="presOf" srcId="{08251781-203B-4FB5-B3B6-1B36A0008F67}" destId="{135A1D42-F6B5-4AE0-AF96-249FE5DB0A6C}" srcOrd="0" destOrd="0" presId="urn:microsoft.com/office/officeart/2005/8/layout/vProcess5"/>
    <dgm:cxn modelId="{DC1841F4-0C0D-4A1D-873C-D4E2F22FE109}" type="presOf" srcId="{08251781-203B-4FB5-B3B6-1B36A0008F67}" destId="{DB9C5A57-D1D3-4207-8CF2-E3E84C03E390}" srcOrd="1" destOrd="0" presId="urn:microsoft.com/office/officeart/2005/8/layout/vProcess5"/>
    <dgm:cxn modelId="{7FF360B0-8935-46D7-9B05-C2BAFA6E4CA8}" type="presParOf" srcId="{D547A24C-7DC5-4F44-96D9-18B73492860F}" destId="{73E12590-B93A-49B3-9B11-D359C713E5A8}" srcOrd="0" destOrd="0" presId="urn:microsoft.com/office/officeart/2005/8/layout/vProcess5"/>
    <dgm:cxn modelId="{70A5292F-27F8-4E50-B8DE-DF9322ADBFB5}" type="presParOf" srcId="{D547A24C-7DC5-4F44-96D9-18B73492860F}" destId="{135A1D42-F6B5-4AE0-AF96-249FE5DB0A6C}" srcOrd="1" destOrd="0" presId="urn:microsoft.com/office/officeart/2005/8/layout/vProcess5"/>
    <dgm:cxn modelId="{974A11FD-15B5-4811-BE0B-81557C1377E6}" type="presParOf" srcId="{D547A24C-7DC5-4F44-96D9-18B73492860F}" destId="{FCD02DAA-CB1A-4113-8D6F-C2915031CA12}" srcOrd="2" destOrd="0" presId="urn:microsoft.com/office/officeart/2005/8/layout/vProcess5"/>
    <dgm:cxn modelId="{11BFF63E-1BAA-433D-BB43-8C3E250919F7}" type="presParOf" srcId="{D547A24C-7DC5-4F44-96D9-18B73492860F}" destId="{E8C726B2-52D8-4C6D-B1A7-013115B1BE10}" srcOrd="3" destOrd="0" presId="urn:microsoft.com/office/officeart/2005/8/layout/vProcess5"/>
    <dgm:cxn modelId="{9C9F24DD-44FB-4EE3-817A-0A8EF5E98491}" type="presParOf" srcId="{D547A24C-7DC5-4F44-96D9-18B73492860F}" destId="{DB9C5A57-D1D3-4207-8CF2-E3E84C03E390}" srcOrd="4" destOrd="0" presId="urn:microsoft.com/office/officeart/2005/8/layout/vProcess5"/>
    <dgm:cxn modelId="{D9E3FCE8-7770-4455-8126-F6D16471B9AB}" type="presParOf" srcId="{D547A24C-7DC5-4F44-96D9-18B73492860F}" destId="{505BF0ED-5C5F-45B2-B24F-82FD4130670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7BED4-BEA9-4AD9-8EE4-D550B068D4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6A0A96-AFC9-44E7-B767-4DB1BCDC6B67}">
      <dgm:prSet/>
      <dgm:spPr/>
      <dgm:t>
        <a:bodyPr/>
        <a:lstStyle/>
        <a:p>
          <a:r>
            <a:rPr lang="nl-NL"/>
            <a:t>Pitch (korte presentatie) van 3 minuten waarin je je bedrijf presenteert met behulp van een infographic. </a:t>
          </a:r>
          <a:endParaRPr lang="en-US"/>
        </a:p>
      </dgm:t>
    </dgm:pt>
    <dgm:pt modelId="{59978638-63BF-4024-82CE-74169AFD6C3E}" type="parTrans" cxnId="{9DA7BFE2-100A-4874-865B-A1E4AEBFFEC7}">
      <dgm:prSet/>
      <dgm:spPr/>
      <dgm:t>
        <a:bodyPr/>
        <a:lstStyle/>
        <a:p>
          <a:endParaRPr lang="en-US"/>
        </a:p>
      </dgm:t>
    </dgm:pt>
    <dgm:pt modelId="{0D2165BE-2685-4306-A448-E6C237EF63AC}" type="sibTrans" cxnId="{9DA7BFE2-100A-4874-865B-A1E4AEBFFEC7}">
      <dgm:prSet/>
      <dgm:spPr/>
      <dgm:t>
        <a:bodyPr/>
        <a:lstStyle/>
        <a:p>
          <a:endParaRPr lang="en-US"/>
        </a:p>
      </dgm:t>
    </dgm:pt>
    <dgm:pt modelId="{394AF21E-9B58-4331-90AB-80E1F23BFCF1}">
      <dgm:prSet/>
      <dgm:spPr/>
      <dgm:t>
        <a:bodyPr/>
        <a:lstStyle/>
        <a:p>
          <a:r>
            <a:rPr lang="nl-NL"/>
            <a:t>Deze infographic (ook wel factsheet genoemd) is een product van LA3. </a:t>
          </a:r>
          <a:endParaRPr lang="en-US"/>
        </a:p>
      </dgm:t>
    </dgm:pt>
    <dgm:pt modelId="{FD6C5379-FB24-469F-999A-EBC831A487B0}" type="parTrans" cxnId="{A5EB6AD0-9A79-412F-A3D8-E642CAB9ACAC}">
      <dgm:prSet/>
      <dgm:spPr/>
      <dgm:t>
        <a:bodyPr/>
        <a:lstStyle/>
        <a:p>
          <a:endParaRPr lang="en-US"/>
        </a:p>
      </dgm:t>
    </dgm:pt>
    <dgm:pt modelId="{BA4B8572-9441-4F13-8506-1CF7C2406F7B}" type="sibTrans" cxnId="{A5EB6AD0-9A79-412F-A3D8-E642CAB9ACAC}">
      <dgm:prSet/>
      <dgm:spPr/>
      <dgm:t>
        <a:bodyPr/>
        <a:lstStyle/>
        <a:p>
          <a:endParaRPr lang="en-US"/>
        </a:p>
      </dgm:t>
    </dgm:pt>
    <dgm:pt modelId="{378993D4-2FE0-4691-AF73-184955E0AEF9}">
      <dgm:prSet/>
      <dgm:spPr/>
      <dgm:t>
        <a:bodyPr/>
        <a:lstStyle/>
        <a:p>
          <a:r>
            <a:rPr lang="nl-NL"/>
            <a:t>Naar aanleiding van je pitch worden er vragen gesteld over je pitch en over je stage. </a:t>
          </a:r>
          <a:endParaRPr lang="en-US"/>
        </a:p>
      </dgm:t>
    </dgm:pt>
    <dgm:pt modelId="{56654349-BB17-402C-8DDD-CED2288B7285}" type="parTrans" cxnId="{F6C83EEB-BE74-4653-B1EC-DEC775D77DEC}">
      <dgm:prSet/>
      <dgm:spPr/>
      <dgm:t>
        <a:bodyPr/>
        <a:lstStyle/>
        <a:p>
          <a:endParaRPr lang="en-US"/>
        </a:p>
      </dgm:t>
    </dgm:pt>
    <dgm:pt modelId="{D9476490-B75C-4F37-BC54-0714859FB9D0}" type="sibTrans" cxnId="{F6C83EEB-BE74-4653-B1EC-DEC775D77DEC}">
      <dgm:prSet/>
      <dgm:spPr/>
      <dgm:t>
        <a:bodyPr/>
        <a:lstStyle/>
        <a:p>
          <a:endParaRPr lang="en-US"/>
        </a:p>
      </dgm:t>
    </dgm:pt>
    <dgm:pt modelId="{9DC5208B-4027-4F95-8A35-8C0D6E620190}">
      <dgm:prSet/>
      <dgm:spPr/>
      <dgm:t>
        <a:bodyPr/>
        <a:lstStyle/>
        <a:p>
          <a:r>
            <a:rPr lang="nl-NL"/>
            <a:t>Stage assessment vindt plaats in periode 4, na de stage. </a:t>
          </a:r>
          <a:endParaRPr lang="en-US"/>
        </a:p>
      </dgm:t>
    </dgm:pt>
    <dgm:pt modelId="{38E02319-9243-4FFB-9692-F6698B728929}" type="parTrans" cxnId="{6CCBAEF1-266B-435C-A985-995C2BF76C9E}">
      <dgm:prSet/>
      <dgm:spPr/>
      <dgm:t>
        <a:bodyPr/>
        <a:lstStyle/>
        <a:p>
          <a:endParaRPr lang="en-US"/>
        </a:p>
      </dgm:t>
    </dgm:pt>
    <dgm:pt modelId="{10BBB801-76E1-4D22-85AE-E393AEA8515D}" type="sibTrans" cxnId="{6CCBAEF1-266B-435C-A985-995C2BF76C9E}">
      <dgm:prSet/>
      <dgm:spPr/>
      <dgm:t>
        <a:bodyPr/>
        <a:lstStyle/>
        <a:p>
          <a:endParaRPr lang="en-US"/>
        </a:p>
      </dgm:t>
    </dgm:pt>
    <dgm:pt modelId="{99CB66AA-FA0E-47A2-BF1E-381E61EB7154}" type="pres">
      <dgm:prSet presAssocID="{77E7BED4-BEA9-4AD9-8EE4-D550B068D452}" presName="root" presStyleCnt="0">
        <dgm:presLayoutVars>
          <dgm:dir/>
          <dgm:resizeHandles val="exact"/>
        </dgm:presLayoutVars>
      </dgm:prSet>
      <dgm:spPr/>
    </dgm:pt>
    <dgm:pt modelId="{DEE8F032-DF37-4F36-9001-86A1B2EA48D2}" type="pres">
      <dgm:prSet presAssocID="{7C6A0A96-AFC9-44E7-B767-4DB1BCDC6B67}" presName="compNode" presStyleCnt="0"/>
      <dgm:spPr/>
    </dgm:pt>
    <dgm:pt modelId="{6B4387B1-16B0-4240-B6C7-3BB92338D4FA}" type="pres">
      <dgm:prSet presAssocID="{7C6A0A96-AFC9-44E7-B767-4DB1BCDC6B67}" presName="bgRect" presStyleLbl="bgShp" presStyleIdx="0" presStyleCnt="4"/>
      <dgm:spPr/>
    </dgm:pt>
    <dgm:pt modelId="{D28288B8-12E5-47B4-8446-0F8758D175CF}" type="pres">
      <dgm:prSet presAssocID="{7C6A0A96-AFC9-44E7-B767-4DB1BCDC6B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AA83055-0499-4DEA-925D-A79DEAF5838C}" type="pres">
      <dgm:prSet presAssocID="{7C6A0A96-AFC9-44E7-B767-4DB1BCDC6B67}" presName="spaceRect" presStyleCnt="0"/>
      <dgm:spPr/>
    </dgm:pt>
    <dgm:pt modelId="{5B4CB50E-BE6F-4494-9D87-88C0762E7B44}" type="pres">
      <dgm:prSet presAssocID="{7C6A0A96-AFC9-44E7-B767-4DB1BCDC6B67}" presName="parTx" presStyleLbl="revTx" presStyleIdx="0" presStyleCnt="4">
        <dgm:presLayoutVars>
          <dgm:chMax val="0"/>
          <dgm:chPref val="0"/>
        </dgm:presLayoutVars>
      </dgm:prSet>
      <dgm:spPr/>
    </dgm:pt>
    <dgm:pt modelId="{F452AF9D-FA42-4586-9D52-1E1E5264E2F4}" type="pres">
      <dgm:prSet presAssocID="{0D2165BE-2685-4306-A448-E6C237EF63AC}" presName="sibTrans" presStyleCnt="0"/>
      <dgm:spPr/>
    </dgm:pt>
    <dgm:pt modelId="{FFD26084-1D9C-4E12-B12B-172B5429C87F}" type="pres">
      <dgm:prSet presAssocID="{394AF21E-9B58-4331-90AB-80E1F23BFCF1}" presName="compNode" presStyleCnt="0"/>
      <dgm:spPr/>
    </dgm:pt>
    <dgm:pt modelId="{C8D6DB78-F83A-41DF-BD65-FAE81001A0F5}" type="pres">
      <dgm:prSet presAssocID="{394AF21E-9B58-4331-90AB-80E1F23BFCF1}" presName="bgRect" presStyleLbl="bgShp" presStyleIdx="1" presStyleCnt="4"/>
      <dgm:spPr/>
    </dgm:pt>
    <dgm:pt modelId="{A9B7381F-AA35-48E7-A8F0-71BFD14F558F}" type="pres">
      <dgm:prSet presAssocID="{394AF21E-9B58-4331-90AB-80E1F23BFC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D1EC7A1-AECC-4BE0-A400-69756657F014}" type="pres">
      <dgm:prSet presAssocID="{394AF21E-9B58-4331-90AB-80E1F23BFCF1}" presName="spaceRect" presStyleCnt="0"/>
      <dgm:spPr/>
    </dgm:pt>
    <dgm:pt modelId="{7FF428C7-79F5-4070-86C9-C01ED4E100A7}" type="pres">
      <dgm:prSet presAssocID="{394AF21E-9B58-4331-90AB-80E1F23BFCF1}" presName="parTx" presStyleLbl="revTx" presStyleIdx="1" presStyleCnt="4">
        <dgm:presLayoutVars>
          <dgm:chMax val="0"/>
          <dgm:chPref val="0"/>
        </dgm:presLayoutVars>
      </dgm:prSet>
      <dgm:spPr/>
    </dgm:pt>
    <dgm:pt modelId="{B225CF10-740A-46F0-93E9-EB94D6F5D129}" type="pres">
      <dgm:prSet presAssocID="{BA4B8572-9441-4F13-8506-1CF7C2406F7B}" presName="sibTrans" presStyleCnt="0"/>
      <dgm:spPr/>
    </dgm:pt>
    <dgm:pt modelId="{03A5D72C-C292-4233-BB99-06A8D2E5D73C}" type="pres">
      <dgm:prSet presAssocID="{378993D4-2FE0-4691-AF73-184955E0AEF9}" presName="compNode" presStyleCnt="0"/>
      <dgm:spPr/>
    </dgm:pt>
    <dgm:pt modelId="{52A7517D-807E-4592-AA08-0CE4D2477241}" type="pres">
      <dgm:prSet presAssocID="{378993D4-2FE0-4691-AF73-184955E0AEF9}" presName="bgRect" presStyleLbl="bgShp" presStyleIdx="2" presStyleCnt="4"/>
      <dgm:spPr/>
    </dgm:pt>
    <dgm:pt modelId="{95F80C92-3B20-48DE-8F5D-3FE90FC16A38}" type="pres">
      <dgm:prSet presAssocID="{378993D4-2FE0-4691-AF73-184955E0AE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agen"/>
        </a:ext>
      </dgm:extLst>
    </dgm:pt>
    <dgm:pt modelId="{5FB90F4F-88AD-461E-9F67-CED10BF1D193}" type="pres">
      <dgm:prSet presAssocID="{378993D4-2FE0-4691-AF73-184955E0AEF9}" presName="spaceRect" presStyleCnt="0"/>
      <dgm:spPr/>
    </dgm:pt>
    <dgm:pt modelId="{0FF3E2D3-36A7-4D17-83C5-92288DC4E7C8}" type="pres">
      <dgm:prSet presAssocID="{378993D4-2FE0-4691-AF73-184955E0AEF9}" presName="parTx" presStyleLbl="revTx" presStyleIdx="2" presStyleCnt="4">
        <dgm:presLayoutVars>
          <dgm:chMax val="0"/>
          <dgm:chPref val="0"/>
        </dgm:presLayoutVars>
      </dgm:prSet>
      <dgm:spPr/>
    </dgm:pt>
    <dgm:pt modelId="{209237D1-A28E-4847-B256-1CEA563E8684}" type="pres">
      <dgm:prSet presAssocID="{D9476490-B75C-4F37-BC54-0714859FB9D0}" presName="sibTrans" presStyleCnt="0"/>
      <dgm:spPr/>
    </dgm:pt>
    <dgm:pt modelId="{3C5DFA1C-9F51-42CA-9640-5A284B99AAFA}" type="pres">
      <dgm:prSet presAssocID="{9DC5208B-4027-4F95-8A35-8C0D6E620190}" presName="compNode" presStyleCnt="0"/>
      <dgm:spPr/>
    </dgm:pt>
    <dgm:pt modelId="{74DCB292-B076-43FB-9657-BE1BAC7C3DFD}" type="pres">
      <dgm:prSet presAssocID="{9DC5208B-4027-4F95-8A35-8C0D6E620190}" presName="bgRect" presStyleLbl="bgShp" presStyleIdx="3" presStyleCnt="4"/>
      <dgm:spPr/>
    </dgm:pt>
    <dgm:pt modelId="{277B5A2C-EDC4-45A1-91EF-EC5F6EA8E864}" type="pres">
      <dgm:prSet presAssocID="{9DC5208B-4027-4F95-8A35-8C0D6E62019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0609652-E85D-4050-9B86-EA73E7FC4218}" type="pres">
      <dgm:prSet presAssocID="{9DC5208B-4027-4F95-8A35-8C0D6E620190}" presName="spaceRect" presStyleCnt="0"/>
      <dgm:spPr/>
    </dgm:pt>
    <dgm:pt modelId="{0BB64407-4F67-497E-8BF9-69583A9E010C}" type="pres">
      <dgm:prSet presAssocID="{9DC5208B-4027-4F95-8A35-8C0D6E62019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1F68C46-4196-4F9B-A2F5-16362DECCA5E}" type="presOf" srcId="{394AF21E-9B58-4331-90AB-80E1F23BFCF1}" destId="{7FF428C7-79F5-4070-86C9-C01ED4E100A7}" srcOrd="0" destOrd="0" presId="urn:microsoft.com/office/officeart/2018/2/layout/IconVerticalSolidList"/>
    <dgm:cxn modelId="{3E11724C-C7A0-4E79-A8CD-83ED1458EB56}" type="presOf" srcId="{9DC5208B-4027-4F95-8A35-8C0D6E620190}" destId="{0BB64407-4F67-497E-8BF9-69583A9E010C}" srcOrd="0" destOrd="0" presId="urn:microsoft.com/office/officeart/2018/2/layout/IconVerticalSolidList"/>
    <dgm:cxn modelId="{FEC7EE83-6121-43F3-8315-9E988CE3FE74}" type="presOf" srcId="{7C6A0A96-AFC9-44E7-B767-4DB1BCDC6B67}" destId="{5B4CB50E-BE6F-4494-9D87-88C0762E7B44}" srcOrd="0" destOrd="0" presId="urn:microsoft.com/office/officeart/2018/2/layout/IconVerticalSolidList"/>
    <dgm:cxn modelId="{811BCA8B-0A96-4A18-91BC-6C29223561BD}" type="presOf" srcId="{378993D4-2FE0-4691-AF73-184955E0AEF9}" destId="{0FF3E2D3-36A7-4D17-83C5-92288DC4E7C8}" srcOrd="0" destOrd="0" presId="urn:microsoft.com/office/officeart/2018/2/layout/IconVerticalSolidList"/>
    <dgm:cxn modelId="{E32EB3C6-B2C1-4A29-B882-FA8811729D05}" type="presOf" srcId="{77E7BED4-BEA9-4AD9-8EE4-D550B068D452}" destId="{99CB66AA-FA0E-47A2-BF1E-381E61EB7154}" srcOrd="0" destOrd="0" presId="urn:microsoft.com/office/officeart/2018/2/layout/IconVerticalSolidList"/>
    <dgm:cxn modelId="{A5EB6AD0-9A79-412F-A3D8-E642CAB9ACAC}" srcId="{77E7BED4-BEA9-4AD9-8EE4-D550B068D452}" destId="{394AF21E-9B58-4331-90AB-80E1F23BFCF1}" srcOrd="1" destOrd="0" parTransId="{FD6C5379-FB24-469F-999A-EBC831A487B0}" sibTransId="{BA4B8572-9441-4F13-8506-1CF7C2406F7B}"/>
    <dgm:cxn modelId="{9DA7BFE2-100A-4874-865B-A1E4AEBFFEC7}" srcId="{77E7BED4-BEA9-4AD9-8EE4-D550B068D452}" destId="{7C6A0A96-AFC9-44E7-B767-4DB1BCDC6B67}" srcOrd="0" destOrd="0" parTransId="{59978638-63BF-4024-82CE-74169AFD6C3E}" sibTransId="{0D2165BE-2685-4306-A448-E6C237EF63AC}"/>
    <dgm:cxn modelId="{F6C83EEB-BE74-4653-B1EC-DEC775D77DEC}" srcId="{77E7BED4-BEA9-4AD9-8EE4-D550B068D452}" destId="{378993D4-2FE0-4691-AF73-184955E0AEF9}" srcOrd="2" destOrd="0" parTransId="{56654349-BB17-402C-8DDD-CED2288B7285}" sibTransId="{D9476490-B75C-4F37-BC54-0714859FB9D0}"/>
    <dgm:cxn modelId="{6CCBAEF1-266B-435C-A985-995C2BF76C9E}" srcId="{77E7BED4-BEA9-4AD9-8EE4-D550B068D452}" destId="{9DC5208B-4027-4F95-8A35-8C0D6E620190}" srcOrd="3" destOrd="0" parTransId="{38E02319-9243-4FFB-9692-F6698B728929}" sibTransId="{10BBB801-76E1-4D22-85AE-E393AEA8515D}"/>
    <dgm:cxn modelId="{4F54F4B4-D9F6-489D-8BE5-65E81CB4C914}" type="presParOf" srcId="{99CB66AA-FA0E-47A2-BF1E-381E61EB7154}" destId="{DEE8F032-DF37-4F36-9001-86A1B2EA48D2}" srcOrd="0" destOrd="0" presId="urn:microsoft.com/office/officeart/2018/2/layout/IconVerticalSolidList"/>
    <dgm:cxn modelId="{CAECBB90-0E39-4BE6-A386-010E953AB1B9}" type="presParOf" srcId="{DEE8F032-DF37-4F36-9001-86A1B2EA48D2}" destId="{6B4387B1-16B0-4240-B6C7-3BB92338D4FA}" srcOrd="0" destOrd="0" presId="urn:microsoft.com/office/officeart/2018/2/layout/IconVerticalSolidList"/>
    <dgm:cxn modelId="{82D46117-9A48-4378-99EC-F42FC2B55727}" type="presParOf" srcId="{DEE8F032-DF37-4F36-9001-86A1B2EA48D2}" destId="{D28288B8-12E5-47B4-8446-0F8758D175CF}" srcOrd="1" destOrd="0" presId="urn:microsoft.com/office/officeart/2018/2/layout/IconVerticalSolidList"/>
    <dgm:cxn modelId="{26FA8075-114D-48A7-B9C7-81CE7A4732D0}" type="presParOf" srcId="{DEE8F032-DF37-4F36-9001-86A1B2EA48D2}" destId="{EAA83055-0499-4DEA-925D-A79DEAF5838C}" srcOrd="2" destOrd="0" presId="urn:microsoft.com/office/officeart/2018/2/layout/IconVerticalSolidList"/>
    <dgm:cxn modelId="{42BC71F4-3BF5-4D5B-968C-A30D0192AAA9}" type="presParOf" srcId="{DEE8F032-DF37-4F36-9001-86A1B2EA48D2}" destId="{5B4CB50E-BE6F-4494-9D87-88C0762E7B44}" srcOrd="3" destOrd="0" presId="urn:microsoft.com/office/officeart/2018/2/layout/IconVerticalSolidList"/>
    <dgm:cxn modelId="{8C1A50E2-861B-4EFC-AA07-CB68F1ECCBA5}" type="presParOf" srcId="{99CB66AA-FA0E-47A2-BF1E-381E61EB7154}" destId="{F452AF9D-FA42-4586-9D52-1E1E5264E2F4}" srcOrd="1" destOrd="0" presId="urn:microsoft.com/office/officeart/2018/2/layout/IconVerticalSolidList"/>
    <dgm:cxn modelId="{4AE86CEB-B3E0-4A03-9FBC-9646A9AC8B2B}" type="presParOf" srcId="{99CB66AA-FA0E-47A2-BF1E-381E61EB7154}" destId="{FFD26084-1D9C-4E12-B12B-172B5429C87F}" srcOrd="2" destOrd="0" presId="urn:microsoft.com/office/officeart/2018/2/layout/IconVerticalSolidList"/>
    <dgm:cxn modelId="{3B5376EC-F796-43A9-B75E-89B6736201F5}" type="presParOf" srcId="{FFD26084-1D9C-4E12-B12B-172B5429C87F}" destId="{C8D6DB78-F83A-41DF-BD65-FAE81001A0F5}" srcOrd="0" destOrd="0" presId="urn:microsoft.com/office/officeart/2018/2/layout/IconVerticalSolidList"/>
    <dgm:cxn modelId="{E0BFC7F3-4992-4EAB-9323-1875E3315652}" type="presParOf" srcId="{FFD26084-1D9C-4E12-B12B-172B5429C87F}" destId="{A9B7381F-AA35-48E7-A8F0-71BFD14F558F}" srcOrd="1" destOrd="0" presId="urn:microsoft.com/office/officeart/2018/2/layout/IconVerticalSolidList"/>
    <dgm:cxn modelId="{82644B2C-BD8A-4D17-886C-B0998ECC57C7}" type="presParOf" srcId="{FFD26084-1D9C-4E12-B12B-172B5429C87F}" destId="{7D1EC7A1-AECC-4BE0-A400-69756657F014}" srcOrd="2" destOrd="0" presId="urn:microsoft.com/office/officeart/2018/2/layout/IconVerticalSolidList"/>
    <dgm:cxn modelId="{4ACA6587-745F-4E3E-B1BC-53B526307AA2}" type="presParOf" srcId="{FFD26084-1D9C-4E12-B12B-172B5429C87F}" destId="{7FF428C7-79F5-4070-86C9-C01ED4E100A7}" srcOrd="3" destOrd="0" presId="urn:microsoft.com/office/officeart/2018/2/layout/IconVerticalSolidList"/>
    <dgm:cxn modelId="{F3DBF0C3-E2E9-4DE5-8D51-7587EAC6242A}" type="presParOf" srcId="{99CB66AA-FA0E-47A2-BF1E-381E61EB7154}" destId="{B225CF10-740A-46F0-93E9-EB94D6F5D129}" srcOrd="3" destOrd="0" presId="urn:microsoft.com/office/officeart/2018/2/layout/IconVerticalSolidList"/>
    <dgm:cxn modelId="{D8CD4663-E283-4828-A3B2-6D7A6E36A093}" type="presParOf" srcId="{99CB66AA-FA0E-47A2-BF1E-381E61EB7154}" destId="{03A5D72C-C292-4233-BB99-06A8D2E5D73C}" srcOrd="4" destOrd="0" presId="urn:microsoft.com/office/officeart/2018/2/layout/IconVerticalSolidList"/>
    <dgm:cxn modelId="{C5497F85-858A-467D-9964-4961A3B560B7}" type="presParOf" srcId="{03A5D72C-C292-4233-BB99-06A8D2E5D73C}" destId="{52A7517D-807E-4592-AA08-0CE4D2477241}" srcOrd="0" destOrd="0" presId="urn:microsoft.com/office/officeart/2018/2/layout/IconVerticalSolidList"/>
    <dgm:cxn modelId="{27D37C2F-B1F3-4806-84C7-8668434A6467}" type="presParOf" srcId="{03A5D72C-C292-4233-BB99-06A8D2E5D73C}" destId="{95F80C92-3B20-48DE-8F5D-3FE90FC16A38}" srcOrd="1" destOrd="0" presId="urn:microsoft.com/office/officeart/2018/2/layout/IconVerticalSolidList"/>
    <dgm:cxn modelId="{356105BD-B570-4869-A977-885FDC14561D}" type="presParOf" srcId="{03A5D72C-C292-4233-BB99-06A8D2E5D73C}" destId="{5FB90F4F-88AD-461E-9F67-CED10BF1D193}" srcOrd="2" destOrd="0" presId="urn:microsoft.com/office/officeart/2018/2/layout/IconVerticalSolidList"/>
    <dgm:cxn modelId="{CE598F9F-77DA-4D8B-9231-6036E9A87E4F}" type="presParOf" srcId="{03A5D72C-C292-4233-BB99-06A8D2E5D73C}" destId="{0FF3E2D3-36A7-4D17-83C5-92288DC4E7C8}" srcOrd="3" destOrd="0" presId="urn:microsoft.com/office/officeart/2018/2/layout/IconVerticalSolidList"/>
    <dgm:cxn modelId="{2D7DB6D2-41A6-4E8E-B135-316911622928}" type="presParOf" srcId="{99CB66AA-FA0E-47A2-BF1E-381E61EB7154}" destId="{209237D1-A28E-4847-B256-1CEA563E8684}" srcOrd="5" destOrd="0" presId="urn:microsoft.com/office/officeart/2018/2/layout/IconVerticalSolidList"/>
    <dgm:cxn modelId="{7BD5E220-FD24-4D1D-915B-97BF44BC7136}" type="presParOf" srcId="{99CB66AA-FA0E-47A2-BF1E-381E61EB7154}" destId="{3C5DFA1C-9F51-42CA-9640-5A284B99AAFA}" srcOrd="6" destOrd="0" presId="urn:microsoft.com/office/officeart/2018/2/layout/IconVerticalSolidList"/>
    <dgm:cxn modelId="{DB6E4024-97B8-4E8C-9C0F-B987A328D90C}" type="presParOf" srcId="{3C5DFA1C-9F51-42CA-9640-5A284B99AAFA}" destId="{74DCB292-B076-43FB-9657-BE1BAC7C3DFD}" srcOrd="0" destOrd="0" presId="urn:microsoft.com/office/officeart/2018/2/layout/IconVerticalSolidList"/>
    <dgm:cxn modelId="{0FB2F488-810D-4474-BBA7-4ABAC04C784A}" type="presParOf" srcId="{3C5DFA1C-9F51-42CA-9640-5A284B99AAFA}" destId="{277B5A2C-EDC4-45A1-91EF-EC5F6EA8E864}" srcOrd="1" destOrd="0" presId="urn:microsoft.com/office/officeart/2018/2/layout/IconVerticalSolidList"/>
    <dgm:cxn modelId="{93DB648A-BBEC-42C8-99D4-B145B0A516F5}" type="presParOf" srcId="{3C5DFA1C-9F51-42CA-9640-5A284B99AAFA}" destId="{90609652-E85D-4050-9B86-EA73E7FC4218}" srcOrd="2" destOrd="0" presId="urn:microsoft.com/office/officeart/2018/2/layout/IconVerticalSolidList"/>
    <dgm:cxn modelId="{FB25411F-AF11-4BF5-BF0A-744B261C0600}" type="presParOf" srcId="{3C5DFA1C-9F51-42CA-9640-5A284B99AAFA}" destId="{0BB64407-4F67-497E-8BF9-69583A9E01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9C2D1-5587-4193-ADEE-429EC7DC2399}">
      <dsp:nvSpPr>
        <dsp:cNvPr id="0" name=""/>
        <dsp:cNvSpPr/>
      </dsp:nvSpPr>
      <dsp:spPr>
        <a:xfrm>
          <a:off x="0" y="463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F095D-72B6-4E70-9ECB-BF7A49BFECAE}">
      <dsp:nvSpPr>
        <dsp:cNvPr id="0" name=""/>
        <dsp:cNvSpPr/>
      </dsp:nvSpPr>
      <dsp:spPr>
        <a:xfrm>
          <a:off x="328129" y="244527"/>
          <a:ext cx="596599" cy="596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2BD06-2EFB-4116-BDEB-BD231330F5B3}">
      <dsp:nvSpPr>
        <dsp:cNvPr id="0" name=""/>
        <dsp:cNvSpPr/>
      </dsp:nvSpPr>
      <dsp:spPr>
        <a:xfrm>
          <a:off x="1252859" y="463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Check in</a:t>
          </a:r>
        </a:p>
      </dsp:txBody>
      <dsp:txXfrm>
        <a:off x="1252859" y="463"/>
        <a:ext cx="8619803" cy="1084726"/>
      </dsp:txXfrm>
    </dsp:sp>
    <dsp:sp modelId="{37F78DCF-FE7D-4CFF-B433-132970041374}">
      <dsp:nvSpPr>
        <dsp:cNvPr id="0" name=""/>
        <dsp:cNvSpPr/>
      </dsp:nvSpPr>
      <dsp:spPr>
        <a:xfrm>
          <a:off x="0" y="1356371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BC8F5-BE71-4FC2-AC59-CC68886B596D}">
      <dsp:nvSpPr>
        <dsp:cNvPr id="0" name=""/>
        <dsp:cNvSpPr/>
      </dsp:nvSpPr>
      <dsp:spPr>
        <a:xfrm>
          <a:off x="328129" y="1600435"/>
          <a:ext cx="596599" cy="596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0A6B9-F9DD-4F33-B7B2-F0F77E286C2A}">
      <dsp:nvSpPr>
        <dsp:cNvPr id="0" name=""/>
        <dsp:cNvSpPr/>
      </dsp:nvSpPr>
      <dsp:spPr>
        <a:xfrm>
          <a:off x="1252859" y="1356371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IBM </a:t>
          </a:r>
          <a:endParaRPr lang="en-US" sz="2500" kern="1200" dirty="0"/>
        </a:p>
      </dsp:txBody>
      <dsp:txXfrm>
        <a:off x="1252859" y="1356371"/>
        <a:ext cx="8619803" cy="1084726"/>
      </dsp:txXfrm>
    </dsp:sp>
    <dsp:sp modelId="{5EF82773-8A04-4D6B-9211-CE2FCD97F00B}">
      <dsp:nvSpPr>
        <dsp:cNvPr id="0" name=""/>
        <dsp:cNvSpPr/>
      </dsp:nvSpPr>
      <dsp:spPr>
        <a:xfrm>
          <a:off x="0" y="2712279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7ABB3-68A0-4DEF-9C47-69306EC847D8}">
      <dsp:nvSpPr>
        <dsp:cNvPr id="0" name=""/>
        <dsp:cNvSpPr/>
      </dsp:nvSpPr>
      <dsp:spPr>
        <a:xfrm>
          <a:off x="328129" y="2956343"/>
          <a:ext cx="596599" cy="596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95E9-9FCE-465A-8038-6E1905B5FD27}">
      <dsp:nvSpPr>
        <dsp:cNvPr id="0" name=""/>
        <dsp:cNvSpPr/>
      </dsp:nvSpPr>
      <dsp:spPr>
        <a:xfrm>
          <a:off x="1252859" y="2712279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Status</a:t>
          </a:r>
          <a:r>
            <a:rPr lang="en-US" sz="2500" kern="1200" baseline="0" dirty="0"/>
            <a:t> LA2/ LA3 - </a:t>
          </a:r>
          <a:r>
            <a:rPr lang="nl-NL" sz="2500" kern="1200" baseline="0" dirty="0"/>
            <a:t>uitleg </a:t>
          </a:r>
          <a:r>
            <a:rPr lang="nl-NL" sz="2500" kern="1200" baseline="0" dirty="0" err="1"/>
            <a:t>infographic</a:t>
          </a:r>
          <a:r>
            <a:rPr lang="nl-NL" sz="2500" kern="1200" baseline="0" dirty="0"/>
            <a:t> + stageassessment + pitch</a:t>
          </a:r>
          <a:endParaRPr lang="en-US" sz="2500" kern="1200" dirty="0"/>
        </a:p>
      </dsp:txBody>
      <dsp:txXfrm>
        <a:off x="1252859" y="2712279"/>
        <a:ext cx="8619803" cy="1084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A1D42-F6B5-4AE0-AF96-249FE5DB0A6C}">
      <dsp:nvSpPr>
        <dsp:cNvPr id="0" name=""/>
        <dsp:cNvSpPr/>
      </dsp:nvSpPr>
      <dsp:spPr>
        <a:xfrm>
          <a:off x="0" y="0"/>
          <a:ext cx="8391763" cy="1708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 err="1"/>
            <a:t>Beoordelingformulier</a:t>
          </a:r>
          <a:r>
            <a:rPr lang="nl-NL" sz="2700" kern="1200" dirty="0"/>
            <a:t> (WIKI – LJ1 – P1 – L&amp;O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- Werkprocessen</a:t>
          </a:r>
          <a:br>
            <a:rPr lang="nl-NL" sz="2100" kern="1200" dirty="0"/>
          </a:br>
          <a:r>
            <a:rPr lang="nl-NL" sz="2100" kern="1200" dirty="0"/>
            <a:t>- </a:t>
          </a:r>
          <a:r>
            <a:rPr lang="nl-NL" sz="2100" kern="1200" dirty="0" err="1"/>
            <a:t>TOP-stukken</a:t>
          </a:r>
          <a:br>
            <a:rPr lang="nl-NL" sz="2100" kern="1200" dirty="0"/>
          </a:br>
          <a:r>
            <a:rPr lang="nl-NL" sz="2100" kern="1200" dirty="0"/>
            <a:t>- Ontwikkeldoelen</a:t>
          </a:r>
          <a:endParaRPr lang="en-US" sz="2100" kern="1200" dirty="0"/>
        </a:p>
      </dsp:txBody>
      <dsp:txXfrm>
        <a:off x="50051" y="50051"/>
        <a:ext cx="6625521" cy="1608759"/>
      </dsp:txXfrm>
    </dsp:sp>
    <dsp:sp modelId="{FCD02DAA-CB1A-4113-8D6F-C2915031CA12}">
      <dsp:nvSpPr>
        <dsp:cNvPr id="0" name=""/>
        <dsp:cNvSpPr/>
      </dsp:nvSpPr>
      <dsp:spPr>
        <a:xfrm>
          <a:off x="1480899" y="2088608"/>
          <a:ext cx="8391763" cy="1708861"/>
        </a:xfrm>
        <a:prstGeom prst="roundRect">
          <a:avLst>
            <a:gd name="adj" fmla="val 10000"/>
          </a:avLst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Waarom doen we dit? 1C hoeft dit (nog</a:t>
          </a:r>
          <a:r>
            <a:rPr lang="nl-NL" sz="2700" kern="1200"/>
            <a:t>) niet te doen</a:t>
          </a:r>
          <a:endParaRPr lang="en-US" sz="2700" kern="1200" dirty="0"/>
        </a:p>
      </dsp:txBody>
      <dsp:txXfrm>
        <a:off x="1530950" y="2138659"/>
        <a:ext cx="5700002" cy="1608759"/>
      </dsp:txXfrm>
    </dsp:sp>
    <dsp:sp modelId="{E8C726B2-52D8-4C6D-B1A7-013115B1BE10}">
      <dsp:nvSpPr>
        <dsp:cNvPr id="0" name=""/>
        <dsp:cNvSpPr/>
      </dsp:nvSpPr>
      <dsp:spPr>
        <a:xfrm>
          <a:off x="7281003" y="1343355"/>
          <a:ext cx="1110759" cy="111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30924" y="1343355"/>
        <a:ext cx="610917" cy="835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87B1-16B0-4240-B6C7-3BB92338D4FA}">
      <dsp:nvSpPr>
        <dsp:cNvPr id="0" name=""/>
        <dsp:cNvSpPr/>
      </dsp:nvSpPr>
      <dsp:spPr>
        <a:xfrm>
          <a:off x="0" y="1576"/>
          <a:ext cx="9872663" cy="798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288B8-12E5-47B4-8446-0F8758D175CF}">
      <dsp:nvSpPr>
        <dsp:cNvPr id="0" name=""/>
        <dsp:cNvSpPr/>
      </dsp:nvSpPr>
      <dsp:spPr>
        <a:xfrm>
          <a:off x="241638" y="181306"/>
          <a:ext cx="439342" cy="4393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CB50E-BE6F-4494-9D87-88C0762E7B44}">
      <dsp:nvSpPr>
        <dsp:cNvPr id="0" name=""/>
        <dsp:cNvSpPr/>
      </dsp:nvSpPr>
      <dsp:spPr>
        <a:xfrm>
          <a:off x="922618" y="1576"/>
          <a:ext cx="8950044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Pitch (korte presentatie) van 3 minuten waarin je je bedrijf presenteert met behulp van een infographic. </a:t>
          </a:r>
          <a:endParaRPr lang="en-US" sz="2200" kern="1200"/>
        </a:p>
      </dsp:txBody>
      <dsp:txXfrm>
        <a:off x="922618" y="1576"/>
        <a:ext cx="8950044" cy="798803"/>
      </dsp:txXfrm>
    </dsp:sp>
    <dsp:sp modelId="{C8D6DB78-F83A-41DF-BD65-FAE81001A0F5}">
      <dsp:nvSpPr>
        <dsp:cNvPr id="0" name=""/>
        <dsp:cNvSpPr/>
      </dsp:nvSpPr>
      <dsp:spPr>
        <a:xfrm>
          <a:off x="0" y="1000080"/>
          <a:ext cx="9872663" cy="798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7381F-AA35-48E7-A8F0-71BFD14F558F}">
      <dsp:nvSpPr>
        <dsp:cNvPr id="0" name=""/>
        <dsp:cNvSpPr/>
      </dsp:nvSpPr>
      <dsp:spPr>
        <a:xfrm>
          <a:off x="241638" y="1179811"/>
          <a:ext cx="439342" cy="4393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428C7-79F5-4070-86C9-C01ED4E100A7}">
      <dsp:nvSpPr>
        <dsp:cNvPr id="0" name=""/>
        <dsp:cNvSpPr/>
      </dsp:nvSpPr>
      <dsp:spPr>
        <a:xfrm>
          <a:off x="922618" y="1000080"/>
          <a:ext cx="8950044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Deze infographic (ook wel factsheet genoemd) is een product van LA3. </a:t>
          </a:r>
          <a:endParaRPr lang="en-US" sz="2200" kern="1200"/>
        </a:p>
      </dsp:txBody>
      <dsp:txXfrm>
        <a:off x="922618" y="1000080"/>
        <a:ext cx="8950044" cy="798803"/>
      </dsp:txXfrm>
    </dsp:sp>
    <dsp:sp modelId="{52A7517D-807E-4592-AA08-0CE4D2477241}">
      <dsp:nvSpPr>
        <dsp:cNvPr id="0" name=""/>
        <dsp:cNvSpPr/>
      </dsp:nvSpPr>
      <dsp:spPr>
        <a:xfrm>
          <a:off x="0" y="1998585"/>
          <a:ext cx="9872663" cy="798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80C92-3B20-48DE-8F5D-3FE90FC16A38}">
      <dsp:nvSpPr>
        <dsp:cNvPr id="0" name=""/>
        <dsp:cNvSpPr/>
      </dsp:nvSpPr>
      <dsp:spPr>
        <a:xfrm>
          <a:off x="241638" y="2178316"/>
          <a:ext cx="439342" cy="4393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3E2D3-36A7-4D17-83C5-92288DC4E7C8}">
      <dsp:nvSpPr>
        <dsp:cNvPr id="0" name=""/>
        <dsp:cNvSpPr/>
      </dsp:nvSpPr>
      <dsp:spPr>
        <a:xfrm>
          <a:off x="922618" y="1998585"/>
          <a:ext cx="8950044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Naar aanleiding van je pitch worden er vragen gesteld over je pitch en over je stage. </a:t>
          </a:r>
          <a:endParaRPr lang="en-US" sz="2200" kern="1200"/>
        </a:p>
      </dsp:txBody>
      <dsp:txXfrm>
        <a:off x="922618" y="1998585"/>
        <a:ext cx="8950044" cy="798803"/>
      </dsp:txXfrm>
    </dsp:sp>
    <dsp:sp modelId="{74DCB292-B076-43FB-9657-BE1BAC7C3DFD}">
      <dsp:nvSpPr>
        <dsp:cNvPr id="0" name=""/>
        <dsp:cNvSpPr/>
      </dsp:nvSpPr>
      <dsp:spPr>
        <a:xfrm>
          <a:off x="0" y="2997090"/>
          <a:ext cx="9872663" cy="798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B5A2C-EDC4-45A1-91EF-EC5F6EA8E864}">
      <dsp:nvSpPr>
        <dsp:cNvPr id="0" name=""/>
        <dsp:cNvSpPr/>
      </dsp:nvSpPr>
      <dsp:spPr>
        <a:xfrm>
          <a:off x="241638" y="3176820"/>
          <a:ext cx="439342" cy="4393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64407-4F67-497E-8BF9-69583A9E010C}">
      <dsp:nvSpPr>
        <dsp:cNvPr id="0" name=""/>
        <dsp:cNvSpPr/>
      </dsp:nvSpPr>
      <dsp:spPr>
        <a:xfrm>
          <a:off x="922618" y="2997090"/>
          <a:ext cx="8950044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Stage assessment vindt plaats in periode 4, na de stage. </a:t>
          </a:r>
          <a:endParaRPr lang="en-US" sz="2200" kern="1200"/>
        </a:p>
      </dsp:txBody>
      <dsp:txXfrm>
        <a:off x="922618" y="2997090"/>
        <a:ext cx="8950044" cy="798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8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2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7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02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91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91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81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970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41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41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60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25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986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49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0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17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51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5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98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3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 descr="Afbeeldingsresultaat voor pebble stad en mens">
            <a:extLst>
              <a:ext uri="{FF2B5EF4-FFF2-40B4-BE49-F238E27FC236}">
                <a16:creationId xmlns:a16="http://schemas.microsoft.com/office/drawing/2014/main" id="{C6B189CC-2CF9-4C73-B7BC-E7707D35F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EB2C-CA7F-4CAC-A326-2F9EC6F0D261}" type="datetimeFigureOut">
              <a:rPr lang="nl-NL" smtClean="0"/>
              <a:t>29-3-2021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C770-49FC-4D85-B566-77DE6B00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6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piktochart.com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hyperlink" Target="https://www.canva.com/" TargetMode="Externa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ktochart.com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va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75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77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79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4D64868-659A-481B-A748-9B1F00F50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chemeClr val="accent1"/>
                </a:solidFill>
              </a:rPr>
              <a:t>Welkom!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E9E6D6B-6CF3-4039-A231-2C51D94D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accent1"/>
                </a:solidFill>
              </a:rPr>
              <a:t>Periode 3 – lesweek 8</a:t>
            </a:r>
          </a:p>
        </p:txBody>
      </p:sp>
      <p:pic>
        <p:nvPicPr>
          <p:cNvPr id="5" name="Afbeelding 4" descr="High five Broccoli">
            <a:extLst>
              <a:ext uri="{FF2B5EF4-FFF2-40B4-BE49-F238E27FC236}">
                <a16:creationId xmlns:a16="http://schemas.microsoft.com/office/drawing/2014/main" id="{26FAC815-4CF7-4ADF-9239-4BAB79D91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31" y="158828"/>
            <a:ext cx="4996857" cy="4996857"/>
          </a:xfrm>
          <a:prstGeom prst="rect">
            <a:avLst/>
          </a:prstGeom>
        </p:spPr>
      </p:pic>
      <p:pic>
        <p:nvPicPr>
          <p:cNvPr id="7" name="Afbeelding 6" descr="Feest Broccoli">
            <a:extLst>
              <a:ext uri="{FF2B5EF4-FFF2-40B4-BE49-F238E27FC236}">
                <a16:creationId xmlns:a16="http://schemas.microsoft.com/office/drawing/2014/main" id="{9A533EE1-0B08-4348-B5EB-F296D57B4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" y="3727609"/>
            <a:ext cx="2648902" cy="26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-29231" y="0"/>
            <a:ext cx="977652" cy="6858000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-30585" y="6529225"/>
            <a:ext cx="12222585" cy="328775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585" y="0"/>
            <a:ext cx="983794" cy="7064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7289" y="671919"/>
            <a:ext cx="5000122" cy="90794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 </a:t>
            </a:r>
            <a:b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Inzicht krijgen in de opbouw en werkzaamheden van het bedrijf.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kent de ondernemerscompetenties.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kan de juiste ondernemerscompetenties aan je taken koppelen</a:t>
            </a:r>
            <a:r>
              <a:rPr kumimoji="0" lang="nl-NL" alt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7289" y="1619260"/>
            <a:ext cx="5000122" cy="250837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leerproduct is opgedeeld in 2 onderdelen.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1. Een beschrijving van je bedrijf met de volgende onderdelen: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ondernemingsvorm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producten/diensten die het bedrijf aanbiedt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ontstaan van het bedrijf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Een organogram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functies in het bedrijf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2. Overzicht van jouw werkzaamheden. Je beschrijft 4 verschillende taken op je stage en daarbij de bijbehorende ondernemerscompetenties. Deze taken worden weergegeven d.m.v. minimaal 4 foto’s van jou als je aan het werk bent.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7289" y="4190122"/>
            <a:ext cx="5000123" cy="230832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Leerpad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                                                                         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 met je stagebegeleider in gesprek over de opdracht en onderzoek de organisatie van je stagebedrijf.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Beschrijf de verschillende onderdelen en voeg er eventueel afbeeldingen of schema’s aan toe.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Laat iemand foto’s maken terwijl jij aan het werk bent.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Kies bij elke foto minimaal één ondernemerscompetentie. Het kunnen er ook meerdere zijn.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 uit waarom deze ondernemerscompetentie bij je past.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Beschrijf welke onderdelen je binnen deze competentie al goed doet en waar je nog beter in wilt worden.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46787" y="702335"/>
            <a:ext cx="4561776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Samenwerken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alleen.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246787" y="1659455"/>
            <a:ext cx="4578379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 en tijd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Les over ondernemersvormen 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 product 15-03-2021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46787" y="2627460"/>
            <a:ext cx="4578380" cy="8318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Lijst met ondernemerscompetenties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Informatie van het stagebedrijf 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/>
          <a:srcRect l="21805" r="10840"/>
          <a:stretch/>
        </p:blipFill>
        <p:spPr>
          <a:xfrm>
            <a:off x="1116134" y="706432"/>
            <a:ext cx="411303" cy="5666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257" y="1619260"/>
            <a:ext cx="337318" cy="4116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689" y="4190122"/>
            <a:ext cx="370192" cy="578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7401" y="706432"/>
            <a:ext cx="464842" cy="31693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3455" y="2670241"/>
            <a:ext cx="330670" cy="32135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8" cstate="print"/>
          <a:srcRect l="17050" t="33024" r="61669" b="30375"/>
          <a:stretch/>
        </p:blipFill>
        <p:spPr>
          <a:xfrm>
            <a:off x="6816124" y="1655917"/>
            <a:ext cx="312627" cy="302293"/>
          </a:xfrm>
          <a:prstGeom prst="rect">
            <a:avLst/>
          </a:prstGeom>
        </p:spPr>
      </p:pic>
      <p:sp>
        <p:nvSpPr>
          <p:cNvPr id="16" name="Rechthoek 1"/>
          <p:cNvSpPr>
            <a:spLocks noChangeArrowheads="1"/>
          </p:cNvSpPr>
          <p:nvPr/>
        </p:nvSpPr>
        <p:spPr bwMode="auto">
          <a:xfrm>
            <a:off x="1506881" y="5449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2021_ST_2 Ken je werkplek en je eigen werk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909822" y="5772306"/>
            <a:ext cx="5514598" cy="3385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1" charset="-128"/>
                <a:cs typeface="+mn-cs"/>
              </a:rPr>
              <a:t>Hoe ver ben jij ontwikkeld in de ondernemerscompetenties?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5167" y="4176530"/>
            <a:ext cx="2008831" cy="16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-29231" y="0"/>
            <a:ext cx="977652" cy="6858000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-30585" y="6529225"/>
            <a:ext cx="12222585" cy="328775"/>
          </a:xfrm>
          <a:prstGeom prst="rect">
            <a:avLst/>
          </a:prstGeom>
          <a:solidFill>
            <a:srgbClr val="CCF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585" y="0"/>
            <a:ext cx="983794" cy="7064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6924" y="845868"/>
            <a:ext cx="4915393" cy="70788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 </a:t>
            </a:r>
            <a:b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Inzicht krijgen in het stage bedrijf.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Informatie kunnen presenteren aan anderen</a:t>
            </a:r>
            <a:r>
              <a:rPr kumimoji="0" lang="nl-NL" alt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95707" y="1721509"/>
            <a:ext cx="4915393" cy="410881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leerproduct is opgedeeld in 2 onderdelen.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1. Verslag van het bedrijf met daarin: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Naam &amp; plaats van het bedrijf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Ontstaan/ geschiedenis van het bedrijf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Beschrijving van het bedrijfstype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Primaire activiteiten van het bedrijf (bijv. produceren, verkopen, diensten verlenen)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Eigenaren en werknemers (leeftijd, opleiding, functie etc.)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Beschrijving van de dagelijkse werkzaamheden (aandachtspunten, handelingen etc.)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Geldende bedrijfsregels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Een overzicht van betrokken partijen (klanten, leveranciers, samenwerkingspartners etc.)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huidige activiteiten rondom duurzaamheid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omvang (omzet, aantal mensen)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2. Een </a:t>
            </a:r>
            <a:r>
              <a:rPr kumimoji="0" lang="nl-NL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infographic</a:t>
            </a: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naar aanleiding van het verslag. Hiermee presenteer je je bedrijf aan je medestudenten tijdens je stage assessment.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01331" y="845868"/>
            <a:ext cx="4852686" cy="150810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Leerpad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Zoek uit welke informatie je nodig hebt en waar je deze kan halen.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 een gesprek aan met je stagebegeleider om de benodigde informatie te krijgen.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Verwerk de informatie in een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het middel waarmee je het bedrijf aan je medestudenten presenteert tijdens je stage assessment.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101331" y="2614050"/>
            <a:ext cx="4852686" cy="110799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 en tijd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alleen.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Management lessen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 product: 19-04-2021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01331" y="3982123"/>
            <a:ext cx="4852686" cy="8318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maken met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Piktochart</a:t>
            </a:r>
            <a:endParaRPr kumimoji="0" lang="nl-NL" alt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Infographic</a:t>
            </a:r>
            <a:r>
              <a:rPr kumimoji="0" lang="nl-NL" alt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maken met </a:t>
            </a:r>
            <a:r>
              <a:rPr kumimoji="0" lang="nl-NL" alt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Canva</a:t>
            </a:r>
            <a:endParaRPr kumimoji="0" lang="nl-NL" alt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1116134" y="706432"/>
            <a:ext cx="411303" cy="5666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541" y="1721509"/>
            <a:ext cx="337318" cy="4116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811" y="862116"/>
            <a:ext cx="370192" cy="5787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2333" y="4009833"/>
            <a:ext cx="330670" cy="32135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6672811" y="2614050"/>
            <a:ext cx="312627" cy="302293"/>
          </a:xfrm>
          <a:prstGeom prst="rect">
            <a:avLst/>
          </a:prstGeom>
        </p:spPr>
      </p:pic>
      <p:sp>
        <p:nvSpPr>
          <p:cNvPr id="16" name="Rechthoek 1"/>
          <p:cNvSpPr>
            <a:spLocks noChangeArrowheads="1"/>
          </p:cNvSpPr>
          <p:nvPr/>
        </p:nvSpPr>
        <p:spPr bwMode="auto">
          <a:xfrm>
            <a:off x="1587291" y="154894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2021_ST_3 Bedrijfspresentatie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96" y="4955987"/>
            <a:ext cx="2282988" cy="151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9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78" name="Straight Connector 7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Rectangle 76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Rectangle 78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81" name="Straight Connector 80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Rectangle 82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418146-B84A-4424-9062-1E4949DB1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352362"/>
            <a:ext cx="6045576" cy="41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Proost Broccoli">
            <a:extLst>
              <a:ext uri="{FF2B5EF4-FFF2-40B4-BE49-F238E27FC236}">
                <a16:creationId xmlns:a16="http://schemas.microsoft.com/office/drawing/2014/main" id="{7A96A92A-5602-4E72-80B9-9240AB98D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36" y="337333"/>
            <a:ext cx="4891564" cy="48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72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3" name="Rectangle 74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24" name="Straight Connector 76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5" name="Rectangle 78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6" name="Rectangle 80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27" name="Straight Connector 82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Wat is een pitch?</a:t>
            </a:r>
          </a:p>
        </p:txBody>
      </p:sp>
      <p:pic>
        <p:nvPicPr>
          <p:cNvPr id="3076" name="Picture 4" descr="Life's a pitch. Verdubbel je omzet door een strak verkoop verhaal">
            <a:extLst>
              <a:ext uri="{FF2B5EF4-FFF2-40B4-BE49-F238E27FC236}">
                <a16:creationId xmlns:a16="http://schemas.microsoft.com/office/drawing/2014/main" id="{FA76DAA5-9212-4E86-8A48-D1EAF0656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 r="1" b="5360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cap="all" dirty="0"/>
              <a:t>Wat </a:t>
            </a:r>
            <a:r>
              <a:rPr lang="en-US" sz="3600" b="1" cap="all" dirty="0" err="1"/>
              <a:t>ga</a:t>
            </a:r>
            <a:r>
              <a:rPr lang="en-US" sz="3600" b="1" cap="all" dirty="0"/>
              <a:t> je </a:t>
            </a:r>
            <a:r>
              <a:rPr lang="en-US" sz="3600" b="1" cap="all" dirty="0" err="1"/>
              <a:t>pitchen</a:t>
            </a:r>
            <a:r>
              <a:rPr lang="en-US" sz="3600" b="1" cap="all" dirty="0"/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C5F53D-581C-4F38-9767-546BB6AC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45679"/>
            <a:ext cx="6511247" cy="43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1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nl-NL" sz="4000" dirty="0"/>
              <a:t>Wat is een </a:t>
            </a:r>
            <a:r>
              <a:rPr lang="nl-NL" sz="4000" dirty="0" err="1"/>
              <a:t>infographic</a:t>
            </a:r>
            <a:r>
              <a:rPr lang="nl-NL" sz="4000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38095"/>
            <a:ext cx="5084178" cy="3549570"/>
          </a:xfrm>
        </p:spPr>
        <p:txBody>
          <a:bodyPr>
            <a:normAutofit/>
          </a:bodyPr>
          <a:lstStyle/>
          <a:p>
            <a:r>
              <a:rPr lang="nl-NL" sz="2000" dirty="0"/>
              <a:t>een informatieve illustratie</a:t>
            </a:r>
          </a:p>
          <a:p>
            <a:r>
              <a:rPr lang="nl-NL" sz="2000" dirty="0"/>
              <a:t>een poster waar je door slim gebruik van tekst en beeld snel veel informatie af kunt lezen</a:t>
            </a:r>
          </a:p>
          <a:p>
            <a:r>
              <a:rPr lang="nl-NL" sz="2000" dirty="0"/>
              <a:t>kun je gebruiken om informatie duidelijk en snel weer te geven zodat het direct te begrijpen is</a:t>
            </a:r>
          </a:p>
        </p:txBody>
      </p:sp>
      <p:pic>
        <p:nvPicPr>
          <p:cNvPr id="4098" name="Picture 2" descr="Free Online Infographic Maker by Canva">
            <a:extLst>
              <a:ext uri="{FF2B5EF4-FFF2-40B4-BE49-F238E27FC236}">
                <a16:creationId xmlns:a16="http://schemas.microsoft.com/office/drawing/2014/main" id="{662C9AE9-BAB6-432A-8A21-8A1DE35C5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r="4768" b="-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1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nl-NL" sz="3200" dirty="0"/>
              <a:t>Websites</a:t>
            </a:r>
          </a:p>
        </p:txBody>
      </p:sp>
      <p:pic>
        <p:nvPicPr>
          <p:cNvPr id="5122" name="Picture 2" descr="Functies - Canva">
            <a:extLst>
              <a:ext uri="{FF2B5EF4-FFF2-40B4-BE49-F238E27FC236}">
                <a16:creationId xmlns:a16="http://schemas.microsoft.com/office/drawing/2014/main" id="{510CFC7B-BE91-4B53-B47F-5F6C28EF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500982"/>
            <a:ext cx="6045576" cy="38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nl-NL" sz="2400" dirty="0">
                <a:hlinkClick r:id="rId3"/>
              </a:rPr>
              <a:t>https://piktochart.com/</a:t>
            </a:r>
            <a:endParaRPr lang="nl-NL" sz="2400" dirty="0"/>
          </a:p>
          <a:p>
            <a:r>
              <a:rPr lang="nl-NL" sz="2400" dirty="0">
                <a:hlinkClick r:id="rId4"/>
              </a:rPr>
              <a:t>https://www.canva.com/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721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10613960" cy="1356360"/>
          </a:xfrm>
        </p:spPr>
        <p:txBody>
          <a:bodyPr>
            <a:normAutofit/>
          </a:bodyPr>
          <a:lstStyle/>
          <a:p>
            <a:r>
              <a:rPr lang="nl-NL" dirty="0"/>
              <a:t>5 uitdagingen en meest gemaakte fouten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3" y="2057400"/>
            <a:ext cx="10861637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1. </a:t>
            </a:r>
            <a:r>
              <a:rPr lang="nl-NL" sz="2000" b="1" dirty="0"/>
              <a:t>Geen goede selectie uit de beschikbare data gehaald</a:t>
            </a:r>
          </a:p>
          <a:p>
            <a:pPr lvl="1"/>
            <a:r>
              <a:rPr lang="nl-NL" dirty="0"/>
              <a:t>Laat je boodschap duidelijk en concreet zijn. Een </a:t>
            </a:r>
            <a:r>
              <a:rPr lang="nl-NL" dirty="0" err="1"/>
              <a:t>infographic</a:t>
            </a:r>
            <a:r>
              <a:rPr lang="nl-NL" dirty="0"/>
              <a:t> vereist namelijk een scherp beeld van wat je precies wilt vertellen</a:t>
            </a:r>
          </a:p>
          <a:p>
            <a:pPr lvl="1"/>
            <a:r>
              <a:rPr lang="nl-NL" dirty="0"/>
              <a:t>Belangrijk om de hoofdzaken van de bijzaken te kunnen scheiden. Wat is de echte boodschap van je </a:t>
            </a:r>
            <a:r>
              <a:rPr lang="nl-NL" dirty="0" err="1"/>
              <a:t>infographic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sz="2000" dirty="0"/>
              <a:t>2. </a:t>
            </a:r>
            <a:r>
              <a:rPr lang="nl-NL" sz="2000" b="1" dirty="0"/>
              <a:t>Er is geen doelgroep afgebakend. </a:t>
            </a:r>
          </a:p>
          <a:p>
            <a:pPr lvl="1"/>
            <a:r>
              <a:rPr lang="nl-NL" dirty="0"/>
              <a:t>Bepaal wie je doelgroep is en breng deze duidelijk in beeld. Als je je richt op een specifieke doelgroep wordt de </a:t>
            </a:r>
            <a:r>
              <a:rPr lang="nl-NL" dirty="0" err="1"/>
              <a:t>infographic</a:t>
            </a:r>
            <a:r>
              <a:rPr lang="nl-NL" dirty="0"/>
              <a:t> inhoudelijk interessant</a:t>
            </a:r>
          </a:p>
          <a:p>
            <a:pPr marL="0" indent="0">
              <a:buNone/>
            </a:pPr>
            <a:r>
              <a:rPr lang="nl-NL" sz="2000" dirty="0"/>
              <a:t>3. </a:t>
            </a:r>
            <a:r>
              <a:rPr lang="nl-NL" sz="2000" b="1" dirty="0"/>
              <a:t>Het verkeerd toepassen van beeld of grafieken</a:t>
            </a:r>
          </a:p>
          <a:p>
            <a:pPr lvl="1"/>
            <a:r>
              <a:rPr lang="nl-NL" dirty="0"/>
              <a:t>Maak goed gebruik van beeld, grafieken en tabellen. De grafiek moet aansluiten bij de informatie die je in je </a:t>
            </a:r>
            <a:r>
              <a:rPr lang="nl-NL" dirty="0" err="1"/>
              <a:t>infographic</a:t>
            </a:r>
            <a:r>
              <a:rPr lang="nl-NL" dirty="0"/>
              <a:t> verwerkt.</a:t>
            </a:r>
          </a:p>
        </p:txBody>
      </p:sp>
    </p:spTree>
    <p:extLst>
      <p:ext uri="{BB962C8B-B14F-4D97-AF65-F5344CB8AC3E}">
        <p14:creationId xmlns:p14="http://schemas.microsoft.com/office/powerpoint/2010/main" val="153723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10613960" cy="1356360"/>
          </a:xfrm>
        </p:spPr>
        <p:txBody>
          <a:bodyPr>
            <a:normAutofit/>
          </a:bodyPr>
          <a:lstStyle/>
          <a:p>
            <a:r>
              <a:rPr lang="nl-NL" dirty="0"/>
              <a:t>5 uitdagingen en meest gemaakte fouten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3" y="2057400"/>
            <a:ext cx="10861637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4. Mooi en effectief zijn twee verschillende termen in de wereld van </a:t>
            </a:r>
            <a:r>
              <a:rPr lang="nl-NL" sz="2000" b="1" dirty="0" err="1"/>
              <a:t>infographics</a:t>
            </a:r>
            <a:endParaRPr lang="nl-NL" sz="2000" b="1" dirty="0"/>
          </a:p>
          <a:p>
            <a:pPr lvl="1"/>
            <a:r>
              <a:rPr lang="nl-NL" dirty="0"/>
              <a:t>Voor de vormgeving kun je gebruik maken van de beschikbare online tools</a:t>
            </a:r>
          </a:p>
          <a:p>
            <a:pPr lvl="1"/>
            <a:r>
              <a:rPr lang="nl-NL" dirty="0"/>
              <a:t>Selecteer de mogelijkheden, vormen en kleuren bij de data die je wilt communiceren met de boodschap en de doelgroep in je achterhoofd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/>
              <a:t>5</a:t>
            </a:r>
            <a:r>
              <a:rPr lang="nl-NL" sz="2000" b="1" dirty="0"/>
              <a:t>. Houd het doel van de </a:t>
            </a:r>
            <a:r>
              <a:rPr lang="nl-NL" sz="2000" b="1" dirty="0" err="1"/>
              <a:t>infographic</a:t>
            </a:r>
            <a:r>
              <a:rPr lang="nl-NL" sz="2000" b="1" dirty="0"/>
              <a:t> goed in de gaten</a:t>
            </a:r>
          </a:p>
          <a:p>
            <a:pPr lvl="1"/>
            <a:r>
              <a:rPr lang="nl-NL" dirty="0"/>
              <a:t>Een </a:t>
            </a:r>
            <a:r>
              <a:rPr lang="nl-NL" dirty="0" err="1"/>
              <a:t>infographic</a:t>
            </a:r>
            <a:r>
              <a:rPr lang="nl-NL" dirty="0"/>
              <a:t> is een groepsproduct</a:t>
            </a:r>
          </a:p>
          <a:p>
            <a:pPr lvl="2"/>
            <a:r>
              <a:rPr lang="nl-NL" sz="2000" dirty="0"/>
              <a:t>iemand die de juiste data verzamelt en vervolgens selecteert</a:t>
            </a:r>
          </a:p>
          <a:p>
            <a:pPr lvl="2"/>
            <a:r>
              <a:rPr lang="nl-NL" sz="2000" dirty="0"/>
              <a:t>iemand die de vormgeving doet en een</a:t>
            </a:r>
          </a:p>
          <a:p>
            <a:pPr lvl="2"/>
            <a:r>
              <a:rPr lang="nl-NL" sz="2000" dirty="0"/>
              <a:t>marketeer die ervoor zorgt dat de </a:t>
            </a:r>
            <a:r>
              <a:rPr lang="nl-NL" sz="2000" dirty="0" err="1"/>
              <a:t>infographic</a:t>
            </a:r>
            <a:r>
              <a:rPr lang="nl-NL" sz="2000" dirty="0"/>
              <a:t> ook zijn doel behaalt</a:t>
            </a:r>
          </a:p>
        </p:txBody>
      </p:sp>
    </p:spTree>
    <p:extLst>
      <p:ext uri="{BB962C8B-B14F-4D97-AF65-F5344CB8AC3E}">
        <p14:creationId xmlns:p14="http://schemas.microsoft.com/office/powerpoint/2010/main" val="926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nl-NL" sz="3200" dirty="0"/>
              <a:t>Aan de slag</a:t>
            </a:r>
          </a:p>
        </p:txBody>
      </p:sp>
      <p:pic>
        <p:nvPicPr>
          <p:cNvPr id="6" name="Afbeelding 5" descr="Onderweg Broccoli">
            <a:extLst>
              <a:ext uri="{FF2B5EF4-FFF2-40B4-BE49-F238E27FC236}">
                <a16:creationId xmlns:a16="http://schemas.microsoft.com/office/drawing/2014/main" id="{74921209-8FB2-485E-98DB-44B85CEA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654" y="2057400"/>
            <a:ext cx="4813493" cy="40386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Zoek eens een voor jou aansprekende </a:t>
            </a:r>
            <a:r>
              <a:rPr lang="nl-NL" dirty="0" err="1"/>
              <a:t>infographic</a:t>
            </a:r>
            <a:r>
              <a:rPr lang="nl-NL" dirty="0"/>
              <a:t>. </a:t>
            </a:r>
          </a:p>
          <a:p>
            <a:r>
              <a:rPr lang="nl-NL" dirty="0"/>
              <a:t>Beantwoord de vragen:</a:t>
            </a:r>
          </a:p>
          <a:p>
            <a:pPr lvl="1"/>
            <a:r>
              <a:rPr lang="nl-NL" dirty="0"/>
              <a:t>Waarom spreekt deze </a:t>
            </a:r>
            <a:r>
              <a:rPr lang="nl-NL" dirty="0" err="1"/>
              <a:t>infographic</a:t>
            </a:r>
            <a:r>
              <a:rPr lang="nl-NL" dirty="0"/>
              <a:t> je aan?</a:t>
            </a:r>
          </a:p>
          <a:p>
            <a:pPr lvl="1"/>
            <a:r>
              <a:rPr lang="nl-NL" dirty="0"/>
              <a:t>Is er voldoende geselecteerd welke info er gepresenteerd moet worden?</a:t>
            </a:r>
          </a:p>
          <a:p>
            <a:pPr lvl="1"/>
            <a:r>
              <a:rPr lang="nl-NL" dirty="0"/>
              <a:t>Wie is de doelgroep?</a:t>
            </a:r>
          </a:p>
          <a:p>
            <a:pPr lvl="1"/>
            <a:r>
              <a:rPr lang="nl-NL" dirty="0"/>
              <a:t>Zijn de afbeeldingen voldoende duidelijk en ondersteunend?</a:t>
            </a:r>
          </a:p>
          <a:p>
            <a:pPr lvl="1"/>
            <a:r>
              <a:rPr lang="nl-NL" dirty="0"/>
              <a:t>Wat is het doel van de </a:t>
            </a:r>
            <a:r>
              <a:rPr lang="nl-NL" dirty="0" err="1"/>
              <a:t>infographic</a:t>
            </a:r>
            <a:r>
              <a:rPr lang="nl-NL" dirty="0"/>
              <a:t>?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Starten met je portfolio – in de aanloop naar </a:t>
            </a:r>
            <a:r>
              <a:rPr lang="nl-NL"/>
              <a:t>je IBM-gesprek</a:t>
            </a:r>
            <a:endParaRPr lang="nl-NL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4192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2F6A2-6326-43AC-97B2-6E1A15FA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/>
              <a:t>Voor vandaag:</a:t>
            </a:r>
          </a:p>
        </p:txBody>
      </p:sp>
      <p:graphicFrame>
        <p:nvGraphicFramePr>
          <p:cNvPr id="25" name="Tijdelijke aanduiding voor inhoud 2">
            <a:extLst>
              <a:ext uri="{FF2B5EF4-FFF2-40B4-BE49-F238E27FC236}">
                <a16:creationId xmlns:a16="http://schemas.microsoft.com/office/drawing/2014/main" id="{BE2EC001-5D16-43A0-88DD-73AA326A8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746988"/>
              </p:ext>
            </p:extLst>
          </p:nvPr>
        </p:nvGraphicFramePr>
        <p:xfrm>
          <a:off x="1176337" y="1692355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AD4E2A-EABB-4265-9261-95FA8DA3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Hoe zit je erbij?</a:t>
            </a:r>
          </a:p>
        </p:txBody>
      </p:sp>
      <p:pic>
        <p:nvPicPr>
          <p:cNvPr id="1026" name="Picture 2" descr="Voelen en gevoelens: wat voel jij eigenlijk? Lijst met gevoelens!">
            <a:extLst>
              <a:ext uri="{FF2B5EF4-FFF2-40B4-BE49-F238E27FC236}">
                <a16:creationId xmlns:a16="http://schemas.microsoft.com/office/drawing/2014/main" id="{26FAFDB1-F6DD-42E2-A393-80632037D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8941" b="3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336" y="609600"/>
            <a:ext cx="6184444" cy="1356360"/>
          </a:xfrm>
        </p:spPr>
        <p:txBody>
          <a:bodyPr>
            <a:normAutofit/>
          </a:bodyPr>
          <a:lstStyle/>
          <a:p>
            <a:r>
              <a:rPr lang="nl-NL" sz="3200" dirty="0"/>
              <a:t>Rondje langs de velden…</a:t>
            </a:r>
          </a:p>
        </p:txBody>
      </p:sp>
      <p:pic>
        <p:nvPicPr>
          <p:cNvPr id="2050" name="Picture 2" descr="Persoonlijke ervaringen Delen - JPT activiteiten | Hervormde Gemeente  Oudewater - Hekendorp">
            <a:extLst>
              <a:ext uri="{FF2B5EF4-FFF2-40B4-BE49-F238E27FC236}">
                <a16:creationId xmlns:a16="http://schemas.microsoft.com/office/drawing/2014/main" id="{51AAEAAF-9C73-40AC-8E15-5D85FC3C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2627586"/>
            <a:ext cx="5246187" cy="18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183" y="1965960"/>
            <a:ext cx="5463753" cy="4038600"/>
          </a:xfrm>
        </p:spPr>
        <p:txBody>
          <a:bodyPr>
            <a:normAutofit/>
          </a:bodyPr>
          <a:lstStyle/>
          <a:p>
            <a:r>
              <a:rPr lang="nl-NL" sz="2000" dirty="0"/>
              <a:t>Hoe gaat het op stage?</a:t>
            </a:r>
          </a:p>
          <a:p>
            <a:r>
              <a:rPr lang="nl-NL" sz="2000" dirty="0"/>
              <a:t>Hoe was je stagebezoek?</a:t>
            </a:r>
          </a:p>
          <a:p>
            <a:r>
              <a:rPr lang="nl-NL" sz="2000" dirty="0"/>
              <a:t>Successen? </a:t>
            </a:r>
          </a:p>
          <a:p>
            <a:r>
              <a:rPr lang="nl-NL" sz="2000" dirty="0"/>
              <a:t>Ervaringen delen?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Zijn er studenten die behoefte hebben aan een individueel gesprek?</a:t>
            </a:r>
          </a:p>
          <a:p>
            <a:pPr marL="4572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3319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/>
              <a:t>IBM leerjaar 1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7263778-9619-4828-BAE4-E7A8D2288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742188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1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nl-NL" sz="3200"/>
              <a:t>IBM leerjaar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5E42C6-CBF6-4E06-91FA-E5DF50D9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4" y="2211337"/>
            <a:ext cx="6045576" cy="2433344"/>
          </a:xfrm>
          <a:prstGeom prst="rect">
            <a:avLst/>
          </a:prstGeom>
        </p:spPr>
      </p:pic>
      <p:sp>
        <p:nvSpPr>
          <p:cNvPr id="29" name="Tijdelijke aanduiding voor inhoud 3">
            <a:extLst>
              <a:ext uri="{FF2B5EF4-FFF2-40B4-BE49-F238E27FC236}">
                <a16:creationId xmlns:a16="http://schemas.microsoft.com/office/drawing/2014/main" id="{C48352DA-672C-4A19-AEFD-818A084C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nl-NL" sz="1600" dirty="0"/>
              <a:t>Bij kopje ‘pagina’s’ maak je als het ware je portfolio aan.</a:t>
            </a:r>
          </a:p>
          <a:p>
            <a:r>
              <a:rPr lang="nl-NL" sz="1600" dirty="0"/>
              <a:t>Verwerk hierin de punten uit het beoordelingsformulier</a:t>
            </a:r>
          </a:p>
          <a:p>
            <a:r>
              <a:rPr lang="nl-NL" sz="1600" dirty="0"/>
              <a:t>Mogelijk wil je zelf ook nog dingen toevoegen </a:t>
            </a:r>
          </a:p>
          <a:p>
            <a:r>
              <a:rPr lang="nl-NL" sz="1600" dirty="0"/>
              <a:t>Maak het persoonlijk en laat jouw persoonlijke als professionele ontwikkeling duidelijk naar voren komen</a:t>
            </a:r>
          </a:p>
        </p:txBody>
      </p:sp>
    </p:spTree>
    <p:extLst>
      <p:ext uri="{BB962C8B-B14F-4D97-AF65-F5344CB8AC3E}">
        <p14:creationId xmlns:p14="http://schemas.microsoft.com/office/powerpoint/2010/main" val="39799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2BA1D-C868-41AF-B449-223BEEE4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/>
              <a:t>Periode 3 – Stage assessment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EB255C1-2025-411D-A2C6-F05BBBDDF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74603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4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Toelating assessment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62191"/>
            <a:ext cx="9872871" cy="4571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Leerarrangementen 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Alle </a:t>
            </a:r>
            <a:r>
              <a:rPr lang="nl-NL" sz="2400" dirty="0" err="1"/>
              <a:t>LA’s</a:t>
            </a:r>
            <a:r>
              <a:rPr lang="nl-NL" sz="2400" dirty="0"/>
              <a:t> zijn verplicht, voor deze periode zijn dat:  </a:t>
            </a:r>
          </a:p>
          <a:p>
            <a:pPr lvl="0"/>
            <a:r>
              <a:rPr lang="nl-NL" sz="2400" dirty="0"/>
              <a:t>LA 1 Leerdoelen voor je stage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b="1" dirty="0">
                <a:sym typeface="Wingdings" panose="05000000000000000000" pitchFamily="2" charset="2"/>
              </a:rPr>
              <a:t>iedereen ingeleverd?</a:t>
            </a:r>
            <a:endParaRPr lang="nl-NL" sz="2400" b="1" dirty="0"/>
          </a:p>
          <a:p>
            <a:pPr lvl="0"/>
            <a:r>
              <a:rPr lang="nl-NL" sz="2400" b="1" dirty="0"/>
              <a:t>LA 2 Ken je werkplek + eigen werk </a:t>
            </a:r>
          </a:p>
          <a:p>
            <a:pPr lvl="0"/>
            <a:r>
              <a:rPr lang="nl-NL" sz="2400" b="1" dirty="0"/>
              <a:t>LA 3 Bedrijfspresentatie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Zorg dat de </a:t>
            </a:r>
            <a:r>
              <a:rPr lang="nl-NL" sz="2400" dirty="0" err="1"/>
              <a:t>LA’s</a:t>
            </a:r>
            <a:r>
              <a:rPr lang="nl-NL" sz="2400" dirty="0"/>
              <a:t> uiterlijk voor de portfolio deadline zijn ingeleverd in Teams. De portfolio deadline is 19 april 2021.</a:t>
            </a:r>
          </a:p>
        </p:txBody>
      </p:sp>
    </p:spTree>
    <p:extLst>
      <p:ext uri="{BB962C8B-B14F-4D97-AF65-F5344CB8AC3E}">
        <p14:creationId xmlns:p14="http://schemas.microsoft.com/office/powerpoint/2010/main" val="207453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0C75F-F0E0-43A1-B9C0-AED5264D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785947"/>
            <a:ext cx="5199926" cy="1443269"/>
          </a:xfrm>
        </p:spPr>
        <p:txBody>
          <a:bodyPr>
            <a:normAutofit/>
          </a:bodyPr>
          <a:lstStyle/>
          <a:p>
            <a:r>
              <a:rPr lang="nl-NL" dirty="0"/>
              <a:t>Voortgang LA2 + LA3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0B8F0-77E6-4985-AEB5-B4A33598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216"/>
            <a:ext cx="5084178" cy="3549570"/>
          </a:xfrm>
        </p:spPr>
        <p:txBody>
          <a:bodyPr>
            <a:normAutofit/>
          </a:bodyPr>
          <a:lstStyle/>
          <a:p>
            <a:r>
              <a:rPr lang="nl-NL" sz="2400" dirty="0"/>
              <a:t>Hoe ver ben je hiermee?</a:t>
            </a:r>
          </a:p>
          <a:p>
            <a:r>
              <a:rPr lang="nl-NL" sz="2400" dirty="0"/>
              <a:t>Loop je ergens tegenaan?</a:t>
            </a:r>
          </a:p>
          <a:p>
            <a:r>
              <a:rPr lang="nl-NL" sz="2400" dirty="0"/>
              <a:t>Vragen?</a:t>
            </a:r>
          </a:p>
        </p:txBody>
      </p:sp>
      <p:pic>
        <p:nvPicPr>
          <p:cNvPr id="5" name="Tijdelijke aanduiding voor inhoud 4" descr="Verward Broccoli">
            <a:extLst>
              <a:ext uri="{FF2B5EF4-FFF2-40B4-BE49-F238E27FC236}">
                <a16:creationId xmlns:a16="http://schemas.microsoft.com/office/drawing/2014/main" id="{0728E142-B190-453C-84E5-B408E0EE8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22" y="1021311"/>
            <a:ext cx="4570412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145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14168-1363-41D5-B64A-FC595DA39B7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1122</Words>
  <Application>Microsoft Office PowerPoint</Application>
  <PresentationFormat>Breedbeeld</PresentationFormat>
  <Paragraphs>139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Basis</vt:lpstr>
      <vt:lpstr>Kantoorthema</vt:lpstr>
      <vt:lpstr>Welkom!</vt:lpstr>
      <vt:lpstr>Voor vandaag:</vt:lpstr>
      <vt:lpstr>Hoe zit je erbij?</vt:lpstr>
      <vt:lpstr>Rondje langs de velden…</vt:lpstr>
      <vt:lpstr>IBM leerjaar 1</vt:lpstr>
      <vt:lpstr>IBM leerjaar 1</vt:lpstr>
      <vt:lpstr>Periode 3 – Stage assessment</vt:lpstr>
      <vt:lpstr>Toelating assessment</vt:lpstr>
      <vt:lpstr>Voortgang LA2 + LA3</vt:lpstr>
      <vt:lpstr>PowerPoint-presentatie</vt:lpstr>
      <vt:lpstr>PowerPoint-presentatie</vt:lpstr>
      <vt:lpstr>PowerPoint-presentatie</vt:lpstr>
      <vt:lpstr>Wat is een pitch?</vt:lpstr>
      <vt:lpstr>Wat ga je pitchen?</vt:lpstr>
      <vt:lpstr>Wat is een infographic?</vt:lpstr>
      <vt:lpstr>Websites</vt:lpstr>
      <vt:lpstr>5 uitdagingen en meest gemaakte fouten</vt:lpstr>
      <vt:lpstr>5 uitdagingen en meest gemaakte fouten</vt:lpstr>
      <vt:lpstr>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periode 3</dc:title>
  <dc:creator>Valerie van den Berg</dc:creator>
  <cp:lastModifiedBy>Valerie van den Berg</cp:lastModifiedBy>
  <cp:revision>4</cp:revision>
  <dcterms:created xsi:type="dcterms:W3CDTF">2021-01-25T15:25:20Z</dcterms:created>
  <dcterms:modified xsi:type="dcterms:W3CDTF">2021-03-29T09:43:35Z</dcterms:modified>
</cp:coreProperties>
</file>